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2" r:id="rId9"/>
    <p:sldId id="261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53876A-4175-4627-9614-121B4CB61119}" v="3" dt="2026-09-16T09:48:35.4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oske Duijnhouwer" userId="bc819aaa-4f0c-4f94-bc5b-93929bbb5530" providerId="ADAL" clId="{A6720EA2-98C2-49C8-8C5E-A96B616FBF5D}"/>
    <pc:docChg chg="undo custSel modSld">
      <pc:chgData name="Tooske Duijnhouwer" userId="bc819aaa-4f0c-4f94-bc5b-93929bbb5530" providerId="ADAL" clId="{A6720EA2-98C2-49C8-8C5E-A96B616FBF5D}" dt="2026-09-16T09:48:46.532" v="138" actId="20577"/>
      <pc:docMkLst>
        <pc:docMk/>
      </pc:docMkLst>
      <pc:sldChg chg="modSp mod">
        <pc:chgData name="Tooske Duijnhouwer" userId="bc819aaa-4f0c-4f94-bc5b-93929bbb5530" providerId="ADAL" clId="{A6720EA2-98C2-49C8-8C5E-A96B616FBF5D}" dt="2026-09-16T09:46:03.188" v="41" actId="20577"/>
        <pc:sldMkLst>
          <pc:docMk/>
          <pc:sldMk cId="2034388389" sldId="258"/>
        </pc:sldMkLst>
        <pc:spChg chg="mod">
          <ac:chgData name="Tooske Duijnhouwer" userId="bc819aaa-4f0c-4f94-bc5b-93929bbb5530" providerId="ADAL" clId="{A6720EA2-98C2-49C8-8C5E-A96B616FBF5D}" dt="2026-09-16T09:45:46.489" v="5" actId="20577"/>
          <ac:spMkLst>
            <pc:docMk/>
            <pc:sldMk cId="2034388389" sldId="258"/>
            <ac:spMk id="4" creationId="{00000000-0000-0000-0000-000000000000}"/>
          </ac:spMkLst>
        </pc:spChg>
        <pc:spChg chg="mod">
          <ac:chgData name="Tooske Duijnhouwer" userId="bc819aaa-4f0c-4f94-bc5b-93929bbb5530" providerId="ADAL" clId="{A6720EA2-98C2-49C8-8C5E-A96B616FBF5D}" dt="2026-09-16T09:46:03.188" v="41" actId="20577"/>
          <ac:spMkLst>
            <pc:docMk/>
            <pc:sldMk cId="2034388389" sldId="258"/>
            <ac:spMk id="5" creationId="{00000000-0000-0000-0000-000000000000}"/>
          </ac:spMkLst>
        </pc:spChg>
      </pc:sldChg>
      <pc:sldChg chg="modSp mod">
        <pc:chgData name="Tooske Duijnhouwer" userId="bc819aaa-4f0c-4f94-bc5b-93929bbb5530" providerId="ADAL" clId="{A6720EA2-98C2-49C8-8C5E-A96B616FBF5D}" dt="2026-09-16T09:48:04.208" v="128" actId="20577"/>
        <pc:sldMkLst>
          <pc:docMk/>
          <pc:sldMk cId="1758321479" sldId="260"/>
        </pc:sldMkLst>
        <pc:spChg chg="mod">
          <ac:chgData name="Tooske Duijnhouwer" userId="bc819aaa-4f0c-4f94-bc5b-93929bbb5530" providerId="ADAL" clId="{A6720EA2-98C2-49C8-8C5E-A96B616FBF5D}" dt="2026-09-16T09:48:04.208" v="128" actId="20577"/>
          <ac:spMkLst>
            <pc:docMk/>
            <pc:sldMk cId="1758321479" sldId="260"/>
            <ac:spMk id="9" creationId="{00000000-0000-0000-0000-000000000000}"/>
          </ac:spMkLst>
        </pc:spChg>
      </pc:sldChg>
      <pc:sldChg chg="modSp mod">
        <pc:chgData name="Tooske Duijnhouwer" userId="bc819aaa-4f0c-4f94-bc5b-93929bbb5530" providerId="ADAL" clId="{A6720EA2-98C2-49C8-8C5E-A96B616FBF5D}" dt="2026-09-16T09:48:46.532" v="138" actId="20577"/>
        <pc:sldMkLst>
          <pc:docMk/>
          <pc:sldMk cId="2401614142" sldId="261"/>
        </pc:sldMkLst>
        <pc:spChg chg="mod">
          <ac:chgData name="Tooske Duijnhouwer" userId="bc819aaa-4f0c-4f94-bc5b-93929bbb5530" providerId="ADAL" clId="{A6720EA2-98C2-49C8-8C5E-A96B616FBF5D}" dt="2026-09-16T09:48:46.532" v="138" actId="20577"/>
          <ac:spMkLst>
            <pc:docMk/>
            <pc:sldMk cId="2401614142" sldId="261"/>
            <ac:spMk id="5" creationId="{00000000-0000-0000-0000-000000000000}"/>
          </ac:spMkLst>
        </pc:spChg>
      </pc:sldChg>
      <pc:sldChg chg="modSp mod">
        <pc:chgData name="Tooske Duijnhouwer" userId="bc819aaa-4f0c-4f94-bc5b-93929bbb5530" providerId="ADAL" clId="{A6720EA2-98C2-49C8-8C5E-A96B616FBF5D}" dt="2026-09-16T09:48:35.419" v="133"/>
        <pc:sldMkLst>
          <pc:docMk/>
          <pc:sldMk cId="1496157291" sldId="262"/>
        </pc:sldMkLst>
        <pc:spChg chg="mod">
          <ac:chgData name="Tooske Duijnhouwer" userId="bc819aaa-4f0c-4f94-bc5b-93929bbb5530" providerId="ADAL" clId="{A6720EA2-98C2-49C8-8C5E-A96B616FBF5D}" dt="2026-09-16T09:48:35.419" v="133"/>
          <ac:spMkLst>
            <pc:docMk/>
            <pc:sldMk cId="1496157291" sldId="262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2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9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76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7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72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5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5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6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12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9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B49B3-6D37-43B6-89A9-47DC3EBCA3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0C7B7-B20C-4A3D-80AF-55016245B50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7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3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86"/>
          <a:stretch/>
        </p:blipFill>
        <p:spPr>
          <a:xfrm>
            <a:off x="-164804" y="-90379"/>
            <a:ext cx="12365664" cy="76402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95300" y="5008592"/>
            <a:ext cx="5402795" cy="1434541"/>
          </a:xfrm>
          <a:prstGeom prst="rect">
            <a:avLst/>
          </a:prstGeom>
          <a:solidFill>
            <a:schemeClr val="lt1"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xtBox 4"/>
          <p:cNvSpPr txBox="1"/>
          <p:nvPr/>
        </p:nvSpPr>
        <p:spPr>
          <a:xfrm>
            <a:off x="575413" y="5414433"/>
            <a:ext cx="5181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Wereldwijd leven 826 miljoen mensen onder de armoede grens van $ 3,00 per dag. De helft van hen is kind.</a:t>
            </a:r>
            <a:endParaRPr lang="nl-NL" sz="2000" dirty="0">
              <a:latin typeface="+mj-lt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endParaRPr lang="nl-NL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 panose="02000000000000000000" pitchFamily="2" charset="0"/>
              <a:ea typeface="Roboto Light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03935" y="-90379"/>
            <a:ext cx="1139456" cy="970873"/>
          </a:xfrm>
          <a:prstGeom prst="rect">
            <a:avLst/>
          </a:prstGeom>
          <a:solidFill>
            <a:srgbClr val="0054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xtBox 3"/>
          <p:cNvSpPr txBox="1"/>
          <p:nvPr/>
        </p:nvSpPr>
        <p:spPr>
          <a:xfrm>
            <a:off x="575413" y="5008592"/>
            <a:ext cx="309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Extreme armoede</a:t>
            </a:r>
          </a:p>
        </p:txBody>
      </p:sp>
    </p:spTree>
    <p:extLst>
      <p:ext uri="{BB962C8B-B14F-4D97-AF65-F5344CB8AC3E}">
        <p14:creationId xmlns:p14="http://schemas.microsoft.com/office/powerpoint/2010/main" val="2034388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81"/>
          <a:stretch/>
        </p:blipFill>
        <p:spPr>
          <a:xfrm>
            <a:off x="-131234" y="-79744"/>
            <a:ext cx="12387620" cy="71818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167730" y="-79744"/>
            <a:ext cx="1139456" cy="970873"/>
          </a:xfrm>
          <a:prstGeom prst="rect">
            <a:avLst/>
          </a:prstGeom>
          <a:solidFill>
            <a:srgbClr val="0054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6553080" y="5001180"/>
            <a:ext cx="5357351" cy="1583755"/>
          </a:xfrm>
          <a:prstGeom prst="rect">
            <a:avLst/>
          </a:prstGeom>
          <a:solidFill>
            <a:schemeClr val="lt1"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xtBox 8"/>
          <p:cNvSpPr txBox="1"/>
          <p:nvPr/>
        </p:nvSpPr>
        <p:spPr>
          <a:xfrm>
            <a:off x="6587749" y="5496140"/>
            <a:ext cx="5782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Ieder kind verdient het om gekend, geliefd en beschermd te zijn. Zij hebben recht op een </a:t>
            </a:r>
            <a:br>
              <a:rPr lang="nl-NL" sz="2000" dirty="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</a:br>
            <a:r>
              <a:rPr lang="nl-NL" sz="2000" dirty="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gezonde ontwikkeling en een hoopvolle toekomst.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7748" y="5001180"/>
            <a:ext cx="4393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Kinderen hebben rechten</a:t>
            </a:r>
          </a:p>
        </p:txBody>
      </p:sp>
    </p:spTree>
    <p:extLst>
      <p:ext uri="{BB962C8B-B14F-4D97-AF65-F5344CB8AC3E}">
        <p14:creationId xmlns:p14="http://schemas.microsoft.com/office/powerpoint/2010/main" val="2696241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42977" y="-2435326"/>
            <a:ext cx="7512933" cy="122666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093300" y="-58478"/>
            <a:ext cx="1212999" cy="1105216"/>
          </a:xfrm>
          <a:prstGeom prst="rect">
            <a:avLst/>
          </a:prstGeom>
          <a:solidFill>
            <a:srgbClr val="0054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533338" y="4396482"/>
            <a:ext cx="6515162" cy="1868853"/>
          </a:xfrm>
          <a:prstGeom prst="rect">
            <a:avLst/>
          </a:prstGeom>
          <a:solidFill>
            <a:schemeClr val="lt1"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xtBox 8"/>
          <p:cNvSpPr txBox="1"/>
          <p:nvPr/>
        </p:nvSpPr>
        <p:spPr>
          <a:xfrm>
            <a:off x="606880" y="4866951"/>
            <a:ext cx="64416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Kindsponsoring richt zich op de ontwikkeling van een kind. Een kind krijgt hulp op cognitief, geestelijk, sociaal-emotioneel en fysiek vlak. Wereldwijd krijgen 2,4 miljoen kinderen hulp in Compassion-projecten.</a:t>
            </a:r>
            <a:endParaRPr lang="nl-NL" sz="2000" dirty="0">
              <a:latin typeface="+mj-lt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endParaRPr lang="nl-NL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 panose="02000000000000000000" pitchFamily="2" charset="0"/>
              <a:ea typeface="Roboto Light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6880" y="4396483"/>
            <a:ext cx="309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err="1"/>
              <a:t>Kindontwikkeling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175832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115" y="-52356"/>
            <a:ext cx="12383882" cy="825592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07504" y="4699762"/>
            <a:ext cx="6273863" cy="1569806"/>
          </a:xfrm>
          <a:prstGeom prst="rect">
            <a:avLst/>
          </a:prstGeom>
          <a:solidFill>
            <a:schemeClr val="lt1"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xtBox 6"/>
          <p:cNvSpPr txBox="1"/>
          <p:nvPr/>
        </p:nvSpPr>
        <p:spPr>
          <a:xfrm>
            <a:off x="5581046" y="5170229"/>
            <a:ext cx="6441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+mj-lt"/>
              </a:rPr>
              <a:t>Een sponsor maakt kindontwikkeling mogelijk door geld te doneren, te bidden en briefcontact te hebben.</a:t>
            </a:r>
          </a:p>
          <a:p>
            <a:r>
              <a:rPr lang="nl-NL" sz="2000" dirty="0">
                <a:latin typeface="+mj-lt"/>
              </a:rPr>
              <a:t>Nederland: 58.421 sponsors.</a:t>
            </a:r>
            <a:endParaRPr lang="en-US" sz="2000" dirty="0">
              <a:latin typeface="+mj-lt"/>
            </a:endParaRPr>
          </a:p>
          <a:p>
            <a:endParaRPr lang="nl-NL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 panose="02000000000000000000" pitchFamily="2" charset="0"/>
              <a:ea typeface="Roboto Light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1046" y="4699761"/>
            <a:ext cx="309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De sponsor</a:t>
            </a:r>
          </a:p>
        </p:txBody>
      </p:sp>
    </p:spTree>
    <p:extLst>
      <p:ext uri="{BB962C8B-B14F-4D97-AF65-F5344CB8AC3E}">
        <p14:creationId xmlns:p14="http://schemas.microsoft.com/office/powerpoint/2010/main" val="1496157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4259" y="-1404104"/>
            <a:ext cx="12597922" cy="83986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1611" y="4861249"/>
            <a:ext cx="6219822" cy="1556484"/>
          </a:xfrm>
          <a:prstGeom prst="rect">
            <a:avLst/>
          </a:prstGeom>
          <a:solidFill>
            <a:schemeClr val="lt1"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xtBox 4"/>
          <p:cNvSpPr txBox="1"/>
          <p:nvPr/>
        </p:nvSpPr>
        <p:spPr>
          <a:xfrm>
            <a:off x="626281" y="5319117"/>
            <a:ext cx="61343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Ruim 9.000 </a:t>
            </a:r>
            <a:r>
              <a:rPr lang="nl-NL" sz="2000" dirty="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lokale kerken </a:t>
            </a:r>
            <a:r>
              <a:rPr lang="nl-NL" sz="200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(29 </a:t>
            </a:r>
            <a:r>
              <a:rPr lang="nl-NL" sz="2000" dirty="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landen) zijn verantwoordelijk voor de uitvoering van Compassion-programma’s en projecten. Compassion faciliteert hen.</a:t>
            </a:r>
            <a:br>
              <a:rPr lang="nl-NL" sz="2000" dirty="0">
                <a:solidFill>
                  <a:srgbClr val="FF0000"/>
                </a:solidFill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</a:br>
            <a:endParaRPr lang="nl-NL" sz="2000" dirty="0">
              <a:solidFill>
                <a:srgbClr val="FF0000"/>
              </a:solidFill>
              <a:latin typeface="+mj-lt"/>
              <a:ea typeface="Roboto Light" panose="02000000000000000000" pitchFamily="2" charset="0"/>
              <a:cs typeface="Roboto" panose="02000000000000000000" pitchFamily="2" charset="0"/>
            </a:endParaRPr>
          </a:p>
          <a:p>
            <a:endParaRPr lang="nl-NL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Light" panose="02000000000000000000" pitchFamily="2" charset="0"/>
              <a:ea typeface="Roboto Light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281" y="4861249"/>
            <a:ext cx="309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De kerk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54207" y="-131232"/>
            <a:ext cx="1207126" cy="1102106"/>
          </a:xfrm>
          <a:prstGeom prst="rect">
            <a:avLst/>
          </a:prstGeom>
          <a:solidFill>
            <a:srgbClr val="0054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1614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2908"/>
            <a:ext cx="12192000" cy="794764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052544" y="-132908"/>
            <a:ext cx="1139456" cy="970873"/>
          </a:xfrm>
          <a:prstGeom prst="rect">
            <a:avLst/>
          </a:prstGeom>
          <a:solidFill>
            <a:srgbClr val="0054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tangle 6"/>
          <p:cNvSpPr/>
          <p:nvPr/>
        </p:nvSpPr>
        <p:spPr>
          <a:xfrm>
            <a:off x="5223933" y="4876298"/>
            <a:ext cx="6358467" cy="1571069"/>
          </a:xfrm>
          <a:prstGeom prst="rect">
            <a:avLst/>
          </a:prstGeom>
          <a:solidFill>
            <a:schemeClr val="lt1"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xtBox 7"/>
          <p:cNvSpPr txBox="1"/>
          <p:nvPr/>
        </p:nvSpPr>
        <p:spPr>
          <a:xfrm>
            <a:off x="5317067" y="5322574"/>
            <a:ext cx="6328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Soms hebben kinderen extra hulp nodig. Deze hulp wordt betaald vanuit verschillende aanvullende fondsen.  </a:t>
            </a:r>
          </a:p>
          <a:p>
            <a:r>
              <a:rPr lang="nl-NL" sz="2000" dirty="0">
                <a:latin typeface="+mj-lt"/>
                <a:ea typeface="Roboto Light" panose="02000000000000000000" pitchFamily="2" charset="0"/>
                <a:cs typeface="Roboto Thin" panose="02000000000000000000" pitchFamily="2" charset="0"/>
              </a:rPr>
              <a:t>Sponsor of geen sponsor: een bijdrage is van harte welkom.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7382" y="4876298"/>
            <a:ext cx="4393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Aanvullende fondsen</a:t>
            </a:r>
          </a:p>
        </p:txBody>
      </p:sp>
    </p:spTree>
    <p:extLst>
      <p:ext uri="{BB962C8B-B14F-4D97-AF65-F5344CB8AC3E}">
        <p14:creationId xmlns:p14="http://schemas.microsoft.com/office/powerpoint/2010/main" val="2741840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8266" y="2090293"/>
            <a:ext cx="5340899" cy="19928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16668" y="5161467"/>
            <a:ext cx="203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Jezus</a:t>
            </a:r>
            <a:r>
              <a:rPr lang="nl-NL" dirty="0"/>
              <a:t> </a:t>
            </a:r>
            <a:r>
              <a:rPr lang="nl-NL" dirty="0">
                <a:latin typeface="+mj-lt"/>
              </a:rPr>
              <a:t>staat centraal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0101" y="5161467"/>
            <a:ext cx="2992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+mj-lt"/>
              </a:rPr>
              <a:t>voor</a:t>
            </a:r>
            <a:r>
              <a:rPr lang="nl-NL" dirty="0"/>
              <a:t> </a:t>
            </a:r>
            <a:r>
              <a:rPr lang="nl-NL" b="1" dirty="0"/>
              <a:t>kinderen</a:t>
            </a:r>
            <a:r>
              <a:rPr lang="nl-NL" dirty="0"/>
              <a:t> </a:t>
            </a:r>
            <a:r>
              <a:rPr lang="nl-NL" dirty="0">
                <a:latin typeface="+mj-lt"/>
              </a:rPr>
              <a:t>in armoede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90933" y="5161467"/>
            <a:ext cx="2992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+mj-lt"/>
              </a:rPr>
              <a:t>via lokale </a:t>
            </a:r>
            <a:r>
              <a:rPr lang="nl-NL" b="1" dirty="0"/>
              <a:t>kerken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322234" y="5270501"/>
            <a:ext cx="0" cy="177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564967" y="5270501"/>
            <a:ext cx="0" cy="177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46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4141f24f-8768-4aa3-8e39-e7ea617d9605" xsi:nil="true"/>
    <lcf76f155ced4ddcb4097134ff3c332f xmlns="4b7026d5-d899-437e-ae1c-b4d77bb38b0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2FC79C801C95419D529B87847A1D83" ma:contentTypeVersion="21" ma:contentTypeDescription="Een nieuw document maken." ma:contentTypeScope="" ma:versionID="707d690ccd95bc3e0875989e1f53175f">
  <xsd:schema xmlns:xsd="http://www.w3.org/2001/XMLSchema" xmlns:xs="http://www.w3.org/2001/XMLSchema" xmlns:p="http://schemas.microsoft.com/office/2006/metadata/properties" xmlns:ns1="http://schemas.microsoft.com/sharepoint/v3" xmlns:ns2="4b7026d5-d899-437e-ae1c-b4d77bb38b05" xmlns:ns3="4141f24f-8768-4aa3-8e39-e7ea617d9605" targetNamespace="http://schemas.microsoft.com/office/2006/metadata/properties" ma:root="true" ma:fieldsID="a68513b9874dd207930dd7767e9daa8a" ns1:_="" ns2:_="" ns3:_="">
    <xsd:import namespace="http://schemas.microsoft.com/sharepoint/v3"/>
    <xsd:import namespace="4b7026d5-d899-437e-ae1c-b4d77bb38b05"/>
    <xsd:import namespace="4141f24f-8768-4aa3-8e39-e7ea617d96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026d5-d899-437e-ae1c-b4d77bb38b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6fa239f9-8d96-464e-8f64-51edf94c08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41f24f-8768-4aa3-8e39-e7ea617d960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c71fe2f-ab62-4811-b0ac-3c4edc9b4a33}" ma:internalName="TaxCatchAll" ma:showField="CatchAllData" ma:web="4141f24f-8768-4aa3-8e39-e7ea617d96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045340-A42B-4EAE-89FC-724A1CAE9A8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CD4D116-D371-4C01-B489-8C73247202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68BE1E-D84D-470D-BC66-A42CF542D2AF}"/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176</Words>
  <Application>Microsoft Office PowerPoint</Application>
  <PresentationFormat>Breedbeeld</PresentationFormat>
  <Paragraphs>17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Roboto Light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Compassion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Jirska Alberts (NL-MAR)</dc:creator>
  <cp:lastModifiedBy>Tooske Duijnhouwer</cp:lastModifiedBy>
  <cp:revision>7</cp:revision>
  <dcterms:created xsi:type="dcterms:W3CDTF">2018-12-11T09:50:02Z</dcterms:created>
  <dcterms:modified xsi:type="dcterms:W3CDTF">2026-09-16T09:48:47Z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0x010100032FC79C801C95419D529B87847A1D83</vt:lpwstr>
  </property>
</Properties>
</file>