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257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B9DAE5"/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9475B-A6DA-4ED0-A306-97B7D4C219B9}" v="3" dt="2023-09-05T11:04:06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9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Pitts" userId="40f187a9-69b7-4f64-bd69-f71750cc4be4" providerId="ADAL" clId="{9C89475B-A6DA-4ED0-A306-97B7D4C219B9}"/>
    <pc:docChg chg="custSel addSld delSld modSld">
      <pc:chgData name="Naomi Pitts" userId="40f187a9-69b7-4f64-bd69-f71750cc4be4" providerId="ADAL" clId="{9C89475B-A6DA-4ED0-A306-97B7D4C219B9}" dt="2023-09-05T11:04:23.937" v="34" actId="20577"/>
      <pc:docMkLst>
        <pc:docMk/>
      </pc:docMkLst>
      <pc:sldChg chg="del">
        <pc:chgData name="Naomi Pitts" userId="40f187a9-69b7-4f64-bd69-f71750cc4be4" providerId="ADAL" clId="{9C89475B-A6DA-4ED0-A306-97B7D4C219B9}" dt="2023-09-05T11:01:49.204" v="0" actId="2696"/>
        <pc:sldMkLst>
          <pc:docMk/>
          <pc:sldMk cId="957706386" sldId="256"/>
        </pc:sldMkLst>
      </pc:sldChg>
      <pc:sldChg chg="new del">
        <pc:chgData name="Naomi Pitts" userId="40f187a9-69b7-4f64-bd69-f71750cc4be4" providerId="ADAL" clId="{9C89475B-A6DA-4ED0-A306-97B7D4C219B9}" dt="2023-09-05T11:02:05.238" v="4" actId="2696"/>
        <pc:sldMkLst>
          <pc:docMk/>
          <pc:sldMk cId="2159173856" sldId="259"/>
        </pc:sldMkLst>
      </pc:sldChg>
      <pc:sldChg chg="new">
        <pc:chgData name="Naomi Pitts" userId="40f187a9-69b7-4f64-bd69-f71750cc4be4" providerId="ADAL" clId="{9C89475B-A6DA-4ED0-A306-97B7D4C219B9}" dt="2023-09-05T11:01:55.074" v="2" actId="680"/>
        <pc:sldMkLst>
          <pc:docMk/>
          <pc:sldMk cId="2037183090" sldId="260"/>
        </pc:sldMkLst>
      </pc:sldChg>
      <pc:sldChg chg="addSp delSp modSp new mod modClrScheme chgLayout">
        <pc:chgData name="Naomi Pitts" userId="40f187a9-69b7-4f64-bd69-f71750cc4be4" providerId="ADAL" clId="{9C89475B-A6DA-4ED0-A306-97B7D4C219B9}" dt="2023-09-05T11:02:54.156" v="13" actId="26606"/>
        <pc:sldMkLst>
          <pc:docMk/>
          <pc:sldMk cId="3702624804" sldId="261"/>
        </pc:sldMkLst>
        <pc:spChg chg="del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2" creationId="{78389530-2FA2-AA45-C3DE-4295B4398467}"/>
          </ac:spMkLst>
        </pc:spChg>
        <pc:spChg chg="del">
          <ac:chgData name="Naomi Pitts" userId="40f187a9-69b7-4f64-bd69-f71750cc4be4" providerId="ADAL" clId="{9C89475B-A6DA-4ED0-A306-97B7D4C219B9}" dt="2023-09-05T11:02:30.942" v="5" actId="931"/>
          <ac:spMkLst>
            <pc:docMk/>
            <pc:sldMk cId="3702624804" sldId="261"/>
            <ac:spMk id="3" creationId="{A3B26EE1-246F-B732-F5EA-19AD0C7E9F12}"/>
          </ac:spMkLst>
        </pc:spChg>
        <pc:spChg chg="del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4" creationId="{6E9552A0-A6BA-6787-C8C9-C8BE55A9761D}"/>
          </ac:spMkLst>
        </pc:spChg>
        <pc:spChg chg="add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11" creationId="{8EACACCF-6814-1334-859B-7E3FBDDEDEB2}"/>
          </ac:spMkLst>
        </pc:spChg>
        <pc:spChg chg="add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13" creationId="{026AEBA4-8701-84B1-985D-A2D00DA2511B}"/>
          </ac:spMkLst>
        </pc:spChg>
        <pc:picChg chg="add mod">
          <ac:chgData name="Naomi Pitts" userId="40f187a9-69b7-4f64-bd69-f71750cc4be4" providerId="ADAL" clId="{9C89475B-A6DA-4ED0-A306-97B7D4C219B9}" dt="2023-09-05T11:02:54.156" v="13" actId="26606"/>
          <ac:picMkLst>
            <pc:docMk/>
            <pc:sldMk cId="3702624804" sldId="261"/>
            <ac:picMk id="6" creationId="{353ABA2B-3481-8530-82E0-9253FDCA8CE0}"/>
          </ac:picMkLst>
        </pc:picChg>
      </pc:sldChg>
      <pc:sldChg chg="addSp delSp modSp new mod">
        <pc:chgData name="Naomi Pitts" userId="40f187a9-69b7-4f64-bd69-f71750cc4be4" providerId="ADAL" clId="{9C89475B-A6DA-4ED0-A306-97B7D4C219B9}" dt="2023-09-05T11:03:28.910" v="18" actId="26606"/>
        <pc:sldMkLst>
          <pc:docMk/>
          <pc:sldMk cId="3656866532" sldId="262"/>
        </pc:sldMkLst>
        <pc:spChg chg="del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2" creationId="{726A45C3-4B54-B2FA-8B76-49A2BE44FADB}"/>
          </ac:spMkLst>
        </pc:spChg>
        <pc:spChg chg="del">
          <ac:chgData name="Naomi Pitts" userId="40f187a9-69b7-4f64-bd69-f71750cc4be4" providerId="ADAL" clId="{9C89475B-A6DA-4ED0-A306-97B7D4C219B9}" dt="2023-09-05T11:03:25.011" v="15" actId="931"/>
          <ac:spMkLst>
            <pc:docMk/>
            <pc:sldMk cId="3656866532" sldId="262"/>
            <ac:spMk id="3" creationId="{84E62E65-3C46-2D4C-F25B-D45506BA59CD}"/>
          </ac:spMkLst>
        </pc:spChg>
        <pc:spChg chg="del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4" creationId="{FABCF433-0DA8-6D63-2CAB-49FD1EE2BAE3}"/>
          </ac:spMkLst>
        </pc:spChg>
        <pc:spChg chg="add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11" creationId="{D10B7CD7-CD4C-DDC1-1899-CF53C230A60F}"/>
          </ac:spMkLst>
        </pc:spChg>
        <pc:spChg chg="add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13" creationId="{7A93E673-98F1-34FC-C7D6-32487421A706}"/>
          </ac:spMkLst>
        </pc:spChg>
        <pc:picChg chg="add mod">
          <ac:chgData name="Naomi Pitts" userId="40f187a9-69b7-4f64-bd69-f71750cc4be4" providerId="ADAL" clId="{9C89475B-A6DA-4ED0-A306-97B7D4C219B9}" dt="2023-09-05T11:03:28.910" v="18" actId="26606"/>
          <ac:picMkLst>
            <pc:docMk/>
            <pc:sldMk cId="3656866532" sldId="262"/>
            <ac:picMk id="6" creationId="{C1D4CB38-84A4-B1C7-ECA4-1E0F6DC935C3}"/>
          </ac:picMkLst>
        </pc:picChg>
      </pc:sldChg>
      <pc:sldChg chg="addSp delSp modSp new mod">
        <pc:chgData name="Naomi Pitts" userId="40f187a9-69b7-4f64-bd69-f71750cc4be4" providerId="ADAL" clId="{9C89475B-A6DA-4ED0-A306-97B7D4C219B9}" dt="2023-09-05T11:04:23.937" v="34" actId="20577"/>
        <pc:sldMkLst>
          <pc:docMk/>
          <pc:sldMk cId="1492194791" sldId="263"/>
        </pc:sldMkLst>
        <pc:spChg chg="del">
          <ac:chgData name="Naomi Pitts" userId="40f187a9-69b7-4f64-bd69-f71750cc4be4" providerId="ADAL" clId="{9C89475B-A6DA-4ED0-A306-97B7D4C219B9}" dt="2023-09-05T11:04:06.089" v="20" actId="931"/>
          <ac:spMkLst>
            <pc:docMk/>
            <pc:sldMk cId="1492194791" sldId="263"/>
            <ac:spMk id="2" creationId="{9C3026A1-342E-0622-C6B4-C7FA2E32EE66}"/>
          </ac:spMkLst>
        </pc:spChg>
        <pc:spChg chg="mod">
          <ac:chgData name="Naomi Pitts" userId="40f187a9-69b7-4f64-bd69-f71750cc4be4" providerId="ADAL" clId="{9C89475B-A6DA-4ED0-A306-97B7D4C219B9}" dt="2023-09-05T11:04:19.131" v="28" actId="20577"/>
          <ac:spMkLst>
            <pc:docMk/>
            <pc:sldMk cId="1492194791" sldId="263"/>
            <ac:spMk id="3" creationId="{F870674D-EC2B-5786-5EA1-A22292D20351}"/>
          </ac:spMkLst>
        </pc:spChg>
        <pc:spChg chg="mod">
          <ac:chgData name="Naomi Pitts" userId="40f187a9-69b7-4f64-bd69-f71750cc4be4" providerId="ADAL" clId="{9C89475B-A6DA-4ED0-A306-97B7D4C219B9}" dt="2023-09-05T11:04:23.937" v="34" actId="20577"/>
          <ac:spMkLst>
            <pc:docMk/>
            <pc:sldMk cId="1492194791" sldId="263"/>
            <ac:spMk id="4" creationId="{50519687-BA59-3E43-2668-ABD5EEACDDCC}"/>
          </ac:spMkLst>
        </pc:spChg>
        <pc:picChg chg="add mod">
          <ac:chgData name="Naomi Pitts" userId="40f187a9-69b7-4f64-bd69-f71750cc4be4" providerId="ADAL" clId="{9C89475B-A6DA-4ED0-A306-97B7D4C219B9}" dt="2023-09-05T11:04:07.872" v="22" actId="962"/>
          <ac:picMkLst>
            <pc:docMk/>
            <pc:sldMk cId="1492194791" sldId="263"/>
            <ac:picMk id="6" creationId="{0A1CDD2F-1D9C-3258-1024-9A5C064A8A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8ED8-E938-4D00-AE56-F75E85D1E152}" type="datetimeFigureOut">
              <a:rPr lang="nl-NL" smtClean="0"/>
              <a:t>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ADB4-8594-4C26-BDD9-BD0F65D165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4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64424"/>
            <a:ext cx="9144000" cy="1051243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n-US" dirty="0"/>
              <a:t>DE TITEL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858426-25A7-4447-B84D-8344E88B0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93017"/>
            <a:ext cx="9144000" cy="4721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 </a:t>
            </a:r>
            <a:r>
              <a:rPr lang="en-US" dirty="0" err="1"/>
              <a:t>ondertitel</a:t>
            </a:r>
            <a:endParaRPr lang="nl-N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6769BD-428B-4A8C-AD25-77147D7E7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14" y="5611774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29277-7E16-458E-8305-954405F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894083"/>
            <a:ext cx="3932237" cy="1600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B58BC-9888-472E-BEDE-16656F51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068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61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27B8-C4A8-49A7-BF4D-EC1C9A76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099"/>
            <a:ext cx="10515600" cy="1020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16438E-0D46-A28C-D17B-C23130D2725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04852256"/>
              </p:ext>
            </p:extLst>
          </p:nvPr>
        </p:nvGraphicFramePr>
        <p:xfrm>
          <a:off x="838200" y="2190355"/>
          <a:ext cx="10515600" cy="22250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9781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622838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77743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06914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1949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Table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2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3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4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5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Ensure table 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is also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into Gotham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9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0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0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3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6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1793"/>
            <a:ext cx="49020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64524"/>
            <a:ext cx="4898860" cy="28903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281" y="593835"/>
            <a:ext cx="49020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6281" y="2459420"/>
            <a:ext cx="4898860" cy="28903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96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1"/>
            <a:ext cx="12192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4759"/>
            <a:ext cx="10567112" cy="80666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44" y="2056085"/>
            <a:ext cx="10567112" cy="5189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1"/>
            <a:ext cx="12192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9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8804-707A-4D37-B010-215C182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6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3693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39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8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DCBD5B-7AE3-7B9E-5E71-F26311E5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D6DACED2-2B1A-A66C-6AAF-F008A5534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545" y="1883632"/>
            <a:ext cx="3972910" cy="935421"/>
          </a:xfrm>
          <a:solidFill>
            <a:srgbClr val="005EB8"/>
          </a:solidFill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n-US" dirty="0"/>
              <a:t>DE TITEL</a:t>
            </a:r>
            <a:endParaRPr lang="nl-NL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5E51EBF-BFAF-DF72-B675-C0F93A22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14" y="5638106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5545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72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ekop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36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018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A98A57-B560-AF83-94FC-EBEBCD4D2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E2495-3459-493D-9597-AEDA0E3E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9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49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C143-FBB6-4DB0-B973-D753794F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86911-1AC8-4F35-9FC8-DF2AD7E9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9CC5F3-628D-4807-A834-9B428DBA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65BC5A-E220-4613-BD79-33D352BEF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D286AC-7821-40D0-B1B2-FA438328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8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60C0F-1DFC-2030-E3E8-79866C5F9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9D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6C82F-2257-8FD0-D441-DCF9B65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74" y="1825625"/>
            <a:ext cx="499898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944" y="1825625"/>
            <a:ext cx="499898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AC321F8-B4BB-0C38-0415-7BFB5B7C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74" y="670527"/>
            <a:ext cx="4998982" cy="1020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70A94D-F0B1-5707-EA99-4099BC70B7FF}"/>
              </a:ext>
            </a:extLst>
          </p:cNvPr>
          <p:cNvSpPr txBox="1">
            <a:spLocks/>
          </p:cNvSpPr>
          <p:nvPr userDrawn="1"/>
        </p:nvSpPr>
        <p:spPr>
          <a:xfrm>
            <a:off x="6741072" y="681037"/>
            <a:ext cx="4805855" cy="102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BA8BAC4-6ECD-3723-1F79-48CEADD89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55D785-0DAB-4D64-9386-20DDD54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527"/>
            <a:ext cx="10515600" cy="102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D34D06-19C5-4A09-8E43-9D8783BF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6135"/>
            <a:ext cx="10515600" cy="371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5B05C-05B6-510D-CA6C-61B203D7E955}"/>
              </a:ext>
            </a:extLst>
          </p:cNvPr>
          <p:cNvSpPr/>
          <p:nvPr userDrawn="1"/>
        </p:nvSpPr>
        <p:spPr>
          <a:xfrm>
            <a:off x="0" y="5837839"/>
            <a:ext cx="12192000" cy="102016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739F4AE-F785-7582-BECC-612AA4A482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61" r:id="rId6"/>
    <p:sldLayoutId id="2147483652" r:id="rId7"/>
    <p:sldLayoutId id="2147483653" r:id="rId8"/>
    <p:sldLayoutId id="2147483662" r:id="rId9"/>
    <p:sldLayoutId id="2147483656" r:id="rId10"/>
    <p:sldLayoutId id="2147483658" r:id="rId11"/>
    <p:sldLayoutId id="2147483657" r:id="rId12"/>
    <p:sldLayoutId id="2147483665" r:id="rId13"/>
    <p:sldLayoutId id="2147483664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girls smiling&#10;&#10;Description automatically generated">
            <a:extLst>
              <a:ext uri="{FF2B5EF4-FFF2-40B4-BE49-F238E27FC236}">
                <a16:creationId xmlns:a16="http://schemas.microsoft.com/office/drawing/2014/main" id="{1EF6F56C-0B01-9FC8-B611-4F73A5F78E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7526CA-378D-3458-781B-170FB2DA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485" y="2961288"/>
            <a:ext cx="5063030" cy="935421"/>
          </a:xfrm>
        </p:spPr>
        <p:txBody>
          <a:bodyPr>
            <a:normAutofit fontScale="90000"/>
          </a:bodyPr>
          <a:lstStyle/>
          <a:p>
            <a:r>
              <a:rPr lang="en-GB" dirty="0"/>
              <a:t>COMPASSION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8090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F12C-61FB-C6E7-E8E5-68DD4B30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9B96-6293-4744-8A6A-8231ABB3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3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hild sitting on a bench&#10;&#10;Description automatically generated">
            <a:extLst>
              <a:ext uri="{FF2B5EF4-FFF2-40B4-BE49-F238E27FC236}">
                <a16:creationId xmlns:a16="http://schemas.microsoft.com/office/drawing/2014/main" id="{353ABA2B-3481-8530-82E0-9253FDCA8C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5" r="-2" b="9501"/>
          <a:stretch/>
        </p:blipFill>
        <p:spPr>
          <a:xfrm>
            <a:off x="20" y="10"/>
            <a:ext cx="6095980" cy="583323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EACACCF-6814-1334-859B-7E3FBDDE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281" y="593835"/>
            <a:ext cx="4902036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6AEBA4-8701-84B1-985D-A2D00DA25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6281" y="2459420"/>
            <a:ext cx="4898860" cy="28903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0B7CD7-CD4C-DDC1-1899-CF53C23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1793"/>
            <a:ext cx="4902036" cy="16002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Placeholder 5" descr="A couple of children standing next to each other&#10;&#10;Description automatically generated">
            <a:extLst>
              <a:ext uri="{FF2B5EF4-FFF2-40B4-BE49-F238E27FC236}">
                <a16:creationId xmlns:a16="http://schemas.microsoft.com/office/drawing/2014/main" id="{C1D4CB38-84A4-B1C7-ECA4-1E0F6DC93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27335" b="-2"/>
          <a:stretch/>
        </p:blipFill>
        <p:spPr>
          <a:xfrm>
            <a:off x="6096000" y="1"/>
            <a:ext cx="6096000" cy="583324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A93E673-98F1-34FC-C7D6-32487421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64524"/>
            <a:ext cx="4898860" cy="28903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B2A63-4F8D-1CBC-2785-69E3091ABC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A3E7-59E8-2FE1-83B2-04E64B4AA0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9F323-744A-4A72-A7B4-FD71C4AB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718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children playing with a rope&#10;&#10;Description automatically generated">
            <a:extLst>
              <a:ext uri="{FF2B5EF4-FFF2-40B4-BE49-F238E27FC236}">
                <a16:creationId xmlns:a16="http://schemas.microsoft.com/office/drawing/2014/main" id="{0A1CDD2F-1D9C-3258-1024-9A5C064A8A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 b="1412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0674D-EC2B-5786-5EA1-A22292D2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Titel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19687-BA59-3E43-2668-ABD5EEAC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tekst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94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.potx" id="{F6A0E7A1-A985-482A-831A-A12B86D6C30F}" vid="{FB4539D8-F035-4445-B937-1C1F488B4D8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1EE755DD5AE43B893E18FB4B5646B" ma:contentTypeVersion="2" ma:contentTypeDescription="Create a new document." ma:contentTypeScope="" ma:versionID="08cd78daf973076928c2e2776f590ae8">
  <xsd:schema xmlns:xsd="http://www.w3.org/2001/XMLSchema" xmlns:xs="http://www.w3.org/2001/XMLSchema" xmlns:p="http://schemas.microsoft.com/office/2006/metadata/properties" xmlns:ns2="d654db9c-6100-4fda-80d5-11288c7d3ff0" targetNamespace="http://schemas.microsoft.com/office/2006/metadata/properties" ma:root="true" ma:fieldsID="bc78d66d3a4b833ca170a6c32f41f19d" ns2:_="">
    <xsd:import namespace="d654db9c-6100-4fda-80d5-11288c7d3f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4db9c-6100-4fda-80d5-11288c7d3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7BDD19-14B2-4037-B562-6BF99028C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4db9c-6100-4fda-80d5-11288c7d3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18F20-2D1D-4E6E-82BC-DFF7247D6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26780-9B20-4281-93A5-BEDE96665A0F}">
  <ds:schemaRefs>
    <ds:schemaRef ds:uri="http://schemas.microsoft.com/office/infopath/2007/PartnerControls"/>
    <ds:schemaRef ds:uri="518cb197-08e9-43ef-8899-88dc0379832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441</TotalTime>
  <Words>3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Gotham Black</vt:lpstr>
      <vt:lpstr>Gotham Bold</vt:lpstr>
      <vt:lpstr>Gotham Book</vt:lpstr>
      <vt:lpstr>Montserrat</vt:lpstr>
      <vt:lpstr>Kantoorthema</vt:lpstr>
      <vt:lpstr>COMPASSION</vt:lpstr>
      <vt:lpstr>PowerPoint Presentation</vt:lpstr>
      <vt:lpstr>PowerPoint Presentation</vt:lpstr>
      <vt:lpstr>PowerPoint Presentation</vt:lpstr>
      <vt:lpstr>PowerPoint Presentation</vt:lpstr>
      <vt:lpstr>Titel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Naomi Pitts</dc:creator>
  <cp:lastModifiedBy>Naomi Pitts</cp:lastModifiedBy>
  <cp:revision>1</cp:revision>
  <dcterms:created xsi:type="dcterms:W3CDTF">2023-08-18T07:21:20Z</dcterms:created>
  <dcterms:modified xsi:type="dcterms:W3CDTF">2023-09-05T11:04:25Z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0x01010029B1EE755DD5AE43B893E18FB4B5646B</vt:lpwstr>
  </property>
</Properties>
</file>