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8"/>
  </p:notesMasterIdLst>
  <p:sldIdLst>
    <p:sldId id="256" r:id="rId5"/>
    <p:sldId id="257" r:id="rId6"/>
    <p:sldId id="269" r:id="rId7"/>
    <p:sldId id="267" r:id="rId8"/>
    <p:sldId id="271" r:id="rId9"/>
    <p:sldId id="273" r:id="rId10"/>
    <p:sldId id="274" r:id="rId11"/>
    <p:sldId id="275" r:id="rId12"/>
    <p:sldId id="276" r:id="rId13"/>
    <p:sldId id="277" r:id="rId14"/>
    <p:sldId id="278" r:id="rId15"/>
    <p:sldId id="279" r:id="rId16"/>
    <p:sldId id="281" r:id="rId1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EC0F"/>
    <a:srgbClr val="758591"/>
    <a:srgbClr val="0784C1"/>
    <a:srgbClr val="6FB0C7"/>
    <a:srgbClr val="B9DAE5"/>
    <a:srgbClr val="005EB8"/>
    <a:srgbClr val="005E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6" autoAdjust="0"/>
    <p:restoredTop sz="96196" autoAdjust="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5850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528ED8-E938-4D00-AE56-F75E85D1E152}" type="datetimeFigureOut">
              <a:rPr lang="nl-NL" smtClean="0"/>
              <a:t>16-8-2023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3DADB4-8594-4C26-BDD9-BD0F65D1658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360401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solidFill>
          <a:srgbClr val="005EB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6603F11-C2D7-47C3-9988-020B3F0F257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2064424"/>
            <a:ext cx="9144000" cy="1051243"/>
          </a:xfrm>
        </p:spPr>
        <p:txBody>
          <a:bodyPr anchor="b"/>
          <a:lstStyle>
            <a:lvl1pPr algn="ctr">
              <a:defRPr sz="6000">
                <a:ln>
                  <a:noFill/>
                </a:ln>
                <a:solidFill>
                  <a:schemeClr val="bg1"/>
                </a:solidFill>
                <a:latin typeface="Gotham Black" pitchFamily="50" charset="0"/>
              </a:defRPr>
            </a:lvl1pPr>
          </a:lstStyle>
          <a:p>
            <a:r>
              <a:rPr lang="en-US" dirty="0"/>
              <a:t>DE TITEL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76858426-25A7-4447-B84D-8344E88B06D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293017"/>
            <a:ext cx="9144000" cy="47212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De </a:t>
            </a:r>
            <a:r>
              <a:rPr lang="en-US" dirty="0" err="1"/>
              <a:t>ondertitel</a:t>
            </a:r>
            <a:endParaRPr lang="nl-NL" dirty="0"/>
          </a:p>
        </p:txBody>
      </p:sp>
      <p:pic>
        <p:nvPicPr>
          <p:cNvPr id="5" name="Picture 4" descr="A picture containing text&#10;&#10;Description automatically generated">
            <a:extLst>
              <a:ext uri="{FF2B5EF4-FFF2-40B4-BE49-F238E27FC236}">
                <a16:creationId xmlns:a16="http://schemas.microsoft.com/office/drawing/2014/main" id="{CF6769BD-428B-4A8C-AD25-77147D7E7C7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0214" y="5611774"/>
            <a:ext cx="1991572" cy="716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0613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9029277-7E16-458E-8305-954405F3B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6612" y="3894083"/>
            <a:ext cx="3932237" cy="1600200"/>
          </a:xfrm>
        </p:spPr>
        <p:txBody>
          <a:bodyPr anchor="b">
            <a:noAutofit/>
          </a:bodyPr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77B58BC-9888-472E-BEDE-16656F517C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50685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14619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5227B8-C4A8-49A7-BF4D-EC1C9A7627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44099"/>
            <a:ext cx="10515600" cy="102016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NL" dirty="0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8016438E-0D46-A28C-D17B-C23130D2725A}"/>
              </a:ext>
            </a:extLst>
          </p:cNvPr>
          <p:cNvGraphicFramePr>
            <a:graphicFrameLocks/>
          </p:cNvGraphicFramePr>
          <p:nvPr userDrawn="1">
            <p:extLst>
              <p:ext uri="{D42A27DB-BD31-4B8C-83A1-F6EECF244321}">
                <p14:modId xmlns:p14="http://schemas.microsoft.com/office/powerpoint/2010/main" val="3304852256"/>
              </p:ext>
            </p:extLst>
          </p:nvPr>
        </p:nvGraphicFramePr>
        <p:xfrm>
          <a:off x="838200" y="2190355"/>
          <a:ext cx="10515600" cy="2225040"/>
        </p:xfrm>
        <a:graphic>
          <a:graphicData uri="http://schemas.openxmlformats.org/drawingml/2006/table">
            <a:tbl>
              <a:tblPr firstRow="1" bandRow="1">
                <a:solidFill>
                  <a:schemeClr val="bg1"/>
                </a:solidFill>
                <a:tableStyleId>{5C22544A-7EE6-4342-B048-85BDC9FD1C3A}</a:tableStyleId>
              </a:tblPr>
              <a:tblGrid>
                <a:gridCol w="2103120">
                  <a:extLst>
                    <a:ext uri="{9D8B030D-6E8A-4147-A177-3AD203B41FA5}">
                      <a16:colId xmlns:a16="http://schemas.microsoft.com/office/drawing/2014/main" val="497814165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2262283874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1007774369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710691452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191949968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Montserrat" panose="00000500000000000000" pitchFamily="50" charset="0"/>
                        </a:rPr>
                        <a:t>Table</a:t>
                      </a:r>
                    </a:p>
                  </a:txBody>
                  <a:tcPr>
                    <a:solidFill>
                      <a:srgbClr val="005EB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Montserrat" panose="00000500000000000000" pitchFamily="50" charset="0"/>
                        </a:rPr>
                        <a:t>Column 2</a:t>
                      </a:r>
                    </a:p>
                  </a:txBody>
                  <a:tcPr>
                    <a:solidFill>
                      <a:srgbClr val="005EB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Montserrat" panose="00000500000000000000" pitchFamily="50" charset="0"/>
                        </a:rPr>
                        <a:t>Column 3</a:t>
                      </a:r>
                    </a:p>
                  </a:txBody>
                  <a:tcPr>
                    <a:solidFill>
                      <a:srgbClr val="005EB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Montserrat" panose="00000500000000000000" pitchFamily="50" charset="0"/>
                        </a:rPr>
                        <a:t>Column 4</a:t>
                      </a:r>
                    </a:p>
                  </a:txBody>
                  <a:tcPr>
                    <a:solidFill>
                      <a:srgbClr val="005EB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Montserrat" panose="00000500000000000000" pitchFamily="50" charset="0"/>
                        </a:rPr>
                        <a:t>Column 5</a:t>
                      </a:r>
                    </a:p>
                  </a:txBody>
                  <a:tcPr>
                    <a:solidFill>
                      <a:srgbClr val="005EB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45432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Montserrat" panose="00000500000000000000" pitchFamily="50" charset="0"/>
                        </a:rPr>
                        <a:t>Ensure table text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Montserrat" panose="00000500000000000000" pitchFamily="50" charset="0"/>
                        </a:rPr>
                        <a:t>is also changed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Montserrat" panose="00000500000000000000" pitchFamily="50" charset="0"/>
                        </a:rPr>
                        <a:t>into Gotham Book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Montserrat" panose="00000500000000000000" pitchFamily="50" charset="0"/>
                        </a:rPr>
                        <a:t>font.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Montserrat" panose="00000500000000000000" pitchFamily="50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89893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sz="1600" dirty="0">
                        <a:latin typeface="Montserrat" panose="00000500000000000000" pitchFamily="50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>
                        <a:latin typeface="Montserrat" panose="00000500000000000000" pitchFamily="50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>
                        <a:latin typeface="Montserrat" panose="00000500000000000000" pitchFamily="50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>
                        <a:latin typeface="Montserrat" panose="00000500000000000000" pitchFamily="50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Montserrat" panose="00000500000000000000" pitchFamily="50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64062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sz="1600" dirty="0">
                        <a:latin typeface="Montserrat" panose="00000500000000000000" pitchFamily="50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Montserrat" panose="00000500000000000000" pitchFamily="50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>
                        <a:latin typeface="Montserrat" panose="00000500000000000000" pitchFamily="50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>
                        <a:latin typeface="Montserrat" panose="00000500000000000000" pitchFamily="50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Montserrat" panose="00000500000000000000" pitchFamily="50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55037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sz="1600" dirty="0">
                        <a:latin typeface="Montserrat" panose="00000500000000000000" pitchFamily="50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>
                        <a:latin typeface="Montserrat" panose="00000500000000000000" pitchFamily="50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Montserrat" panose="00000500000000000000" pitchFamily="50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>
                        <a:latin typeface="Montserrat" panose="00000500000000000000" pitchFamily="50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Montserrat" panose="00000500000000000000" pitchFamily="50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17333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sz="1600" dirty="0">
                        <a:latin typeface="Montserrat" panose="00000500000000000000" pitchFamily="50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>
                        <a:latin typeface="Montserrat" panose="00000500000000000000" pitchFamily="50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>
                        <a:latin typeface="Montserrat" panose="00000500000000000000" pitchFamily="50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Montserrat" panose="00000500000000000000" pitchFamily="50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Montserrat" panose="00000500000000000000" pitchFamily="50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39674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73849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0289FE7-BB9F-4C94-9A59-9F015C807F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6612" y="551793"/>
            <a:ext cx="4902036" cy="1600200"/>
          </a:xfrm>
        </p:spPr>
        <p:txBody>
          <a:bodyPr anchor="b">
            <a:no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E83F7F2E-7B42-4A3F-8727-2B26D929E4D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096000" y="1"/>
            <a:ext cx="6096000" cy="583324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nl-NL" dirty="0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02D5C5A6-27D2-42ED-929A-A8F9BD72A6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564524"/>
            <a:ext cx="4898860" cy="2890345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272330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2_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E83F7F2E-7B42-4A3F-8727-2B26D929E4D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0"/>
            <a:ext cx="6096000" cy="583324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0289FE7-BB9F-4C94-9A59-9F015C807F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96281" y="593835"/>
            <a:ext cx="4902036" cy="1600200"/>
          </a:xfrm>
        </p:spPr>
        <p:txBody>
          <a:bodyPr anchor="b">
            <a:no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02D5C5A6-27D2-42ED-929A-A8F9BD72A6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596281" y="2459420"/>
            <a:ext cx="4898860" cy="2890345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729605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1_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E83F7F2E-7B42-4A3F-8727-2B26D929E4D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idx="1"/>
          </p:nvPr>
        </p:nvSpPr>
        <p:spPr>
          <a:xfrm>
            <a:off x="0" y="1"/>
            <a:ext cx="12192000" cy="583324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0289FE7-BB9F-4C94-9A59-9F015C807F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6612" y="1024759"/>
            <a:ext cx="10567112" cy="806669"/>
          </a:xfrm>
        </p:spPr>
        <p:txBody>
          <a:bodyPr anchor="b">
            <a:no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02D5C5A6-27D2-42ED-929A-A8F9BD72A6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12444" y="2056085"/>
            <a:ext cx="10567112" cy="518949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173547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E83F7F2E-7B42-4A3F-8727-2B26D929E4D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idx="1"/>
          </p:nvPr>
        </p:nvSpPr>
        <p:spPr>
          <a:xfrm>
            <a:off x="0" y="1"/>
            <a:ext cx="12192000" cy="583324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759090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B3E8804-707A-4D37-B010-215C182753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296578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EBA04E4-610F-42A8-A5A8-8712E74F31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30884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CE9551B-5797-4C2A-ACBD-F5F42DD32A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56447"/>
            <a:ext cx="10515600" cy="369301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92390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Titel en object">
    <p:bg>
      <p:bgPr>
        <a:solidFill>
          <a:srgbClr val="005EB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EBA04E4-610F-42A8-A5A8-8712E74F31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30884"/>
            <a:ext cx="10515600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CE9551B-5797-4C2A-ACBD-F5F42DD32A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56447"/>
            <a:ext cx="10515600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pic>
        <p:nvPicPr>
          <p:cNvPr id="5" name="Picture 4" descr="A picture containing text&#10;&#10;Description automatically generated">
            <a:extLst>
              <a:ext uri="{FF2B5EF4-FFF2-40B4-BE49-F238E27FC236}">
                <a16:creationId xmlns:a16="http://schemas.microsoft.com/office/drawing/2014/main" id="{3CDCBD5B-7AE3-7B9E-5E71-F26311E5E29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2931" y="5974437"/>
            <a:ext cx="1991572" cy="716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16827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eldi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afbeelding 2">
            <a:extLst>
              <a:ext uri="{FF2B5EF4-FFF2-40B4-BE49-F238E27FC236}">
                <a16:creationId xmlns:a16="http://schemas.microsoft.com/office/drawing/2014/main" id="{D6DACED2-2B1A-A66C-6AAF-F008A5534B6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idx="1"/>
          </p:nvPr>
        </p:nvSpPr>
        <p:spPr>
          <a:xfrm>
            <a:off x="0" y="0"/>
            <a:ext cx="12192000" cy="685799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6603F11-C2D7-47C3-9988-020B3F0F257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109545" y="1883632"/>
            <a:ext cx="3972910" cy="935421"/>
          </a:xfrm>
          <a:solidFill>
            <a:srgbClr val="005EB8"/>
          </a:solidFill>
        </p:spPr>
        <p:txBody>
          <a:bodyPr anchor="b"/>
          <a:lstStyle>
            <a:lvl1pPr algn="ctr">
              <a:defRPr sz="6000">
                <a:ln>
                  <a:noFill/>
                </a:ln>
                <a:solidFill>
                  <a:schemeClr val="bg1"/>
                </a:solidFill>
                <a:latin typeface="Gotham Black" pitchFamily="50" charset="0"/>
              </a:defRPr>
            </a:lvl1pPr>
          </a:lstStyle>
          <a:p>
            <a:r>
              <a:rPr lang="en-US" dirty="0"/>
              <a:t>DE TITEL</a:t>
            </a:r>
            <a:endParaRPr lang="nl-NL" dirty="0"/>
          </a:p>
        </p:txBody>
      </p:sp>
      <p:pic>
        <p:nvPicPr>
          <p:cNvPr id="4" name="Picture 3" descr="A picture containing text&#10;&#10;Description automatically generated">
            <a:extLst>
              <a:ext uri="{FF2B5EF4-FFF2-40B4-BE49-F238E27FC236}">
                <a16:creationId xmlns:a16="http://schemas.microsoft.com/office/drawing/2014/main" id="{85E51EBF-BFAF-DF72-B675-C0F93A22464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0214" y="5638106"/>
            <a:ext cx="1991572" cy="716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74380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7F414C2-E82E-4504-9FF6-8DAC7D494C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005545"/>
            <a:ext cx="10515600" cy="2852737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F1C0385-8A53-42F5-B2B8-54D3C6E35B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3907276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614399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1_Sectiekop">
    <p:bg>
      <p:bgPr>
        <a:solidFill>
          <a:srgbClr val="005EB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7F414C2-E82E-4504-9FF6-8DAC7D494C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331365"/>
            <a:ext cx="10515600" cy="2852737"/>
          </a:xfrm>
        </p:spPr>
        <p:txBody>
          <a:bodyPr anchor="b">
            <a:normAutofit/>
          </a:bodyPr>
          <a:lstStyle>
            <a:lvl1pPr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F1C0385-8A53-42F5-B2B8-54D3C6E35B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30180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5" name="Picture 4" descr="A picture containing text&#10;&#10;Description automatically generated">
            <a:extLst>
              <a:ext uri="{FF2B5EF4-FFF2-40B4-BE49-F238E27FC236}">
                <a16:creationId xmlns:a16="http://schemas.microsoft.com/office/drawing/2014/main" id="{CAA98A57-B560-AF83-94FC-EBEBCD4D297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2931" y="5974437"/>
            <a:ext cx="1991572" cy="716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1544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EFE2495-3459-493D-9597-AEDA0E3E5C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B6D2C50-345B-4F9F-907A-1A7C5B80810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8499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331AF1DC-F056-4D55-AFA1-8152254F70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38499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76903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E7CC143-FBB6-4DB0-B973-D753794F52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FAC86911-1AC8-4F35-9FC8-DF2AD7E9B2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F69CC5F3-628D-4807-A834-9B428DBAE9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8642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7965BC5A-E220-4613-BD79-33D352BEF0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3D286AC-7821-40D0-B1B2-FA43832824B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8642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728194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58660C0F-1DFC-2030-E3E8-79866C5F9C0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B9DAE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9C6C82F-2257-8FD0-D441-DCF9B65908B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6095999" y="0"/>
            <a:ext cx="6096000" cy="6858000"/>
          </a:xfrm>
          <a:prstGeom prst="rect">
            <a:avLst/>
          </a:prstGeom>
          <a:solidFill>
            <a:srgbClr val="005EB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B6D2C50-345B-4F9F-907A-1A7C5B80810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45074" y="1825625"/>
            <a:ext cx="4998982" cy="4351338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331AF1DC-F056-4D55-AFA1-8152254F70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47944" y="1825625"/>
            <a:ext cx="4998983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4AC321F8-B4BB-0C38-0415-7BFB5B7C37B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5074" y="670527"/>
            <a:ext cx="4998982" cy="102016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title</a:t>
            </a:r>
            <a:endParaRPr lang="nl-NL" dirty="0"/>
          </a:p>
        </p:txBody>
      </p:sp>
      <p:sp>
        <p:nvSpPr>
          <p:cNvPr id="8" name="Titel 1">
            <a:extLst>
              <a:ext uri="{FF2B5EF4-FFF2-40B4-BE49-F238E27FC236}">
                <a16:creationId xmlns:a16="http://schemas.microsoft.com/office/drawing/2014/main" id="{7A70A94D-F0B1-5707-EA99-4099BC70B7FF}"/>
              </a:ext>
            </a:extLst>
          </p:cNvPr>
          <p:cNvSpPr txBox="1">
            <a:spLocks/>
          </p:cNvSpPr>
          <p:nvPr userDrawn="1"/>
        </p:nvSpPr>
        <p:spPr>
          <a:xfrm>
            <a:off x="6741072" y="681037"/>
            <a:ext cx="4805855" cy="10201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Gotham Bold" pitchFamily="50" charset="0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title</a:t>
            </a:r>
            <a:endParaRPr lang="nl-NL" dirty="0">
              <a:solidFill>
                <a:schemeClr val="bg1"/>
              </a:solidFill>
            </a:endParaRPr>
          </a:p>
        </p:txBody>
      </p:sp>
      <p:pic>
        <p:nvPicPr>
          <p:cNvPr id="10" name="Picture 9" descr="A picture containing text&#10;&#10;Description automatically generated">
            <a:extLst>
              <a:ext uri="{FF2B5EF4-FFF2-40B4-BE49-F238E27FC236}">
                <a16:creationId xmlns:a16="http://schemas.microsoft.com/office/drawing/2014/main" id="{5BA8BAC4-6ECD-3723-1F79-48CEADD8926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2931" y="5974437"/>
            <a:ext cx="1991572" cy="716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6180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1555D785-0DAB-4D64-9386-20DDD54BEF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70527"/>
            <a:ext cx="10515600" cy="10201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dirty="0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F5D34D06-19C5-4A09-8E43-9D8783BF7F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36135"/>
            <a:ext cx="10515600" cy="37133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DD5B05C-05B6-510D-CA6C-61B203D7E955}"/>
              </a:ext>
            </a:extLst>
          </p:cNvPr>
          <p:cNvSpPr/>
          <p:nvPr userDrawn="1"/>
        </p:nvSpPr>
        <p:spPr>
          <a:xfrm>
            <a:off x="0" y="5837839"/>
            <a:ext cx="12192000" cy="1020161"/>
          </a:xfrm>
          <a:prstGeom prst="rect">
            <a:avLst/>
          </a:prstGeom>
          <a:solidFill>
            <a:srgbClr val="005EB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pic>
        <p:nvPicPr>
          <p:cNvPr id="12" name="Picture 11" descr="A picture containing text&#10;&#10;Description automatically generated">
            <a:extLst>
              <a:ext uri="{FF2B5EF4-FFF2-40B4-BE49-F238E27FC236}">
                <a16:creationId xmlns:a16="http://schemas.microsoft.com/office/drawing/2014/main" id="{5739F4AE-F785-7582-BECC-612AA4A4828E}"/>
              </a:ext>
            </a:extLst>
          </p:cNvPr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2931" y="5974437"/>
            <a:ext cx="1991572" cy="716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3851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3" r:id="rId4"/>
    <p:sldLayoutId id="2147483651" r:id="rId5"/>
    <p:sldLayoutId id="2147483661" r:id="rId6"/>
    <p:sldLayoutId id="2147483652" r:id="rId7"/>
    <p:sldLayoutId id="2147483653" r:id="rId8"/>
    <p:sldLayoutId id="2147483662" r:id="rId9"/>
    <p:sldLayoutId id="2147483656" r:id="rId10"/>
    <p:sldLayoutId id="2147483658" r:id="rId11"/>
    <p:sldLayoutId id="2147483657" r:id="rId12"/>
    <p:sldLayoutId id="2147483665" r:id="rId13"/>
    <p:sldLayoutId id="2147483664" r:id="rId14"/>
    <p:sldLayoutId id="2147483666" r:id="rId15"/>
    <p:sldLayoutId id="2147483654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005EB8"/>
          </a:solidFill>
          <a:latin typeface="Gotham Bold" pitchFamily="50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Gotham Book" pitchFamily="50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Gotham Book" pitchFamily="50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Gotham Book" pitchFamily="50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Gotham Book" pitchFamily="50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Gotham Book" pitchFamily="50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DAF696-18AC-502E-7725-70A5B6C7BBB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QUIZ OVER ARMOEDE</a:t>
            </a:r>
            <a:endParaRPr lang="en-NL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04B5BE6-E013-1EB1-A5EF-48615D3AA4E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6 </a:t>
            </a:r>
            <a:r>
              <a:rPr lang="en-GB" dirty="0" err="1"/>
              <a:t>vragen</a:t>
            </a:r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9577063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37F12C-61FB-C6E7-E8E5-68DD4B300E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5. Wat </a:t>
            </a:r>
            <a:r>
              <a:rPr lang="en-GB" dirty="0" err="1"/>
              <a:t>doet</a:t>
            </a:r>
            <a:r>
              <a:rPr lang="en-GB" dirty="0"/>
              <a:t> Compassion </a:t>
            </a:r>
            <a:r>
              <a:rPr lang="en-GB" dirty="0" err="1"/>
              <a:t>voor</a:t>
            </a:r>
            <a:r>
              <a:rPr lang="en-GB" dirty="0"/>
              <a:t> </a:t>
            </a:r>
            <a:r>
              <a:rPr lang="en-GB" dirty="0" err="1"/>
              <a:t>kinderen</a:t>
            </a:r>
            <a:r>
              <a:rPr lang="en-GB" dirty="0"/>
              <a:t> in </a:t>
            </a:r>
            <a:r>
              <a:rPr lang="en-GB" dirty="0" err="1"/>
              <a:t>armoede</a:t>
            </a:r>
            <a:r>
              <a:rPr lang="en-GB" dirty="0"/>
              <a:t>?</a:t>
            </a:r>
            <a:endParaRPr lang="en-NL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60925187-343E-EAB1-C5A9-2642DDC4154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39017777"/>
              </p:ext>
            </p:extLst>
          </p:nvPr>
        </p:nvGraphicFramePr>
        <p:xfrm>
          <a:off x="838200" y="2514600"/>
          <a:ext cx="10515597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5199">
                  <a:extLst>
                    <a:ext uri="{9D8B030D-6E8A-4147-A177-3AD203B41FA5}">
                      <a16:colId xmlns:a16="http://schemas.microsoft.com/office/drawing/2014/main" val="2868587125"/>
                    </a:ext>
                  </a:extLst>
                </a:gridCol>
                <a:gridCol w="3505199">
                  <a:extLst>
                    <a:ext uri="{9D8B030D-6E8A-4147-A177-3AD203B41FA5}">
                      <a16:colId xmlns:a16="http://schemas.microsoft.com/office/drawing/2014/main" val="3084854427"/>
                    </a:ext>
                  </a:extLst>
                </a:gridCol>
                <a:gridCol w="3505199">
                  <a:extLst>
                    <a:ext uri="{9D8B030D-6E8A-4147-A177-3AD203B41FA5}">
                      <a16:colId xmlns:a16="http://schemas.microsoft.com/office/drawing/2014/main" val="1638331449"/>
                    </a:ext>
                  </a:extLst>
                </a:gridCol>
              </a:tblGrid>
              <a:tr h="232410">
                <a:tc>
                  <a:txBody>
                    <a:bodyPr/>
                    <a:lstStyle/>
                    <a:p>
                      <a:r>
                        <a:rPr lang="en-GB" dirty="0">
                          <a:latin typeface="Gotham Black" pitchFamily="50" charset="0"/>
                        </a:rPr>
                        <a:t>A.</a:t>
                      </a:r>
                    </a:p>
                    <a:p>
                      <a:endParaRPr lang="en-GB" dirty="0">
                        <a:latin typeface="Gotham Book" pitchFamily="50" charset="0"/>
                      </a:endParaRPr>
                    </a:p>
                    <a:p>
                      <a:r>
                        <a:rPr lang="en-GB" dirty="0">
                          <a:latin typeface="Gotham Book" pitchFamily="50" charset="0"/>
                        </a:rPr>
                        <a:t>Compassion </a:t>
                      </a:r>
                      <a:r>
                        <a:rPr lang="en-GB" dirty="0" err="1">
                          <a:latin typeface="Gotham Book" pitchFamily="50" charset="0"/>
                        </a:rPr>
                        <a:t>zorgt</a:t>
                      </a:r>
                      <a:r>
                        <a:rPr lang="en-GB" dirty="0">
                          <a:latin typeface="Gotham Book" pitchFamily="50" charset="0"/>
                        </a:rPr>
                        <a:t> </a:t>
                      </a:r>
                      <a:r>
                        <a:rPr lang="en-GB" dirty="0" err="1">
                          <a:latin typeface="Gotham Book" pitchFamily="50" charset="0"/>
                        </a:rPr>
                        <a:t>ervoor</a:t>
                      </a:r>
                      <a:r>
                        <a:rPr lang="en-GB" dirty="0">
                          <a:latin typeface="Gotham Book" pitchFamily="50" charset="0"/>
                        </a:rPr>
                        <a:t> </a:t>
                      </a:r>
                      <a:r>
                        <a:rPr lang="en-GB" dirty="0" err="1">
                          <a:latin typeface="Gotham Book" pitchFamily="50" charset="0"/>
                        </a:rPr>
                        <a:t>dat</a:t>
                      </a:r>
                      <a:r>
                        <a:rPr lang="en-GB" dirty="0">
                          <a:latin typeface="Gotham Book" pitchFamily="50" charset="0"/>
                        </a:rPr>
                        <a:t> </a:t>
                      </a:r>
                      <a:r>
                        <a:rPr lang="en-GB" dirty="0" err="1">
                          <a:latin typeface="Gotham Book" pitchFamily="50" charset="0"/>
                        </a:rPr>
                        <a:t>kinderen</a:t>
                      </a:r>
                      <a:r>
                        <a:rPr lang="en-GB" dirty="0">
                          <a:latin typeface="Gotham Book" pitchFamily="50" charset="0"/>
                        </a:rPr>
                        <a:t> in </a:t>
                      </a:r>
                      <a:r>
                        <a:rPr lang="en-GB" dirty="0" err="1">
                          <a:latin typeface="Gotham Book" pitchFamily="50" charset="0"/>
                        </a:rPr>
                        <a:t>rijkere</a:t>
                      </a:r>
                      <a:r>
                        <a:rPr lang="en-GB" dirty="0">
                          <a:latin typeface="Gotham Book" pitchFamily="50" charset="0"/>
                        </a:rPr>
                        <a:t> </a:t>
                      </a:r>
                      <a:r>
                        <a:rPr lang="en-GB" dirty="0" err="1">
                          <a:latin typeface="Gotham Book" pitchFamily="50" charset="0"/>
                        </a:rPr>
                        <a:t>gezinnen</a:t>
                      </a:r>
                      <a:r>
                        <a:rPr lang="en-GB" dirty="0">
                          <a:latin typeface="Gotham Book" pitchFamily="50" charset="0"/>
                        </a:rPr>
                        <a:t> </a:t>
                      </a:r>
                      <a:r>
                        <a:rPr lang="en-GB" dirty="0" err="1">
                          <a:latin typeface="Gotham Book" pitchFamily="50" charset="0"/>
                        </a:rPr>
                        <a:t>komen</a:t>
                      </a:r>
                      <a:r>
                        <a:rPr lang="en-GB" dirty="0">
                          <a:latin typeface="Gotham Book" pitchFamily="50" charset="0"/>
                        </a:rPr>
                        <a:t>.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5859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Gotham Black" pitchFamily="50" charset="0"/>
                        </a:rPr>
                        <a:t>B.</a:t>
                      </a:r>
                    </a:p>
                    <a:p>
                      <a:endParaRPr lang="en-GB" dirty="0">
                        <a:latin typeface="Gotham Book" pitchFamily="50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latin typeface="Gotham Book" pitchFamily="50" charset="0"/>
                        </a:rPr>
                        <a:t>Compassion </a:t>
                      </a:r>
                      <a:r>
                        <a:rPr lang="en-GB" dirty="0" err="1">
                          <a:latin typeface="Gotham Book" pitchFamily="50" charset="0"/>
                        </a:rPr>
                        <a:t>helpt</a:t>
                      </a:r>
                      <a:r>
                        <a:rPr lang="en-GB" dirty="0">
                          <a:latin typeface="Gotham Book" pitchFamily="50" charset="0"/>
                        </a:rPr>
                        <a:t> </a:t>
                      </a:r>
                      <a:r>
                        <a:rPr lang="en-GB" dirty="0" err="1">
                          <a:latin typeface="Gotham Book" pitchFamily="50" charset="0"/>
                        </a:rPr>
                        <a:t>kinderen</a:t>
                      </a:r>
                      <a:r>
                        <a:rPr lang="en-GB" dirty="0">
                          <a:latin typeface="Gotham Book" pitchFamily="50" charset="0"/>
                        </a:rPr>
                        <a:t> via </a:t>
                      </a:r>
                      <a:r>
                        <a:rPr lang="en-GB" dirty="0" err="1">
                          <a:latin typeface="Gotham Book" pitchFamily="50" charset="0"/>
                        </a:rPr>
                        <a:t>projecten</a:t>
                      </a:r>
                      <a:r>
                        <a:rPr lang="en-GB" dirty="0">
                          <a:latin typeface="Gotham Book" pitchFamily="50" charset="0"/>
                        </a:rPr>
                        <a:t> in </a:t>
                      </a:r>
                      <a:r>
                        <a:rPr lang="en-GB" dirty="0" err="1">
                          <a:latin typeface="Gotham Book" pitchFamily="50" charset="0"/>
                        </a:rPr>
                        <a:t>lokale</a:t>
                      </a:r>
                      <a:r>
                        <a:rPr lang="en-GB" dirty="0">
                          <a:latin typeface="Gotham Book" pitchFamily="50" charset="0"/>
                        </a:rPr>
                        <a:t> </a:t>
                      </a:r>
                      <a:r>
                        <a:rPr lang="en-GB" dirty="0" err="1">
                          <a:latin typeface="Gotham Book" pitchFamily="50" charset="0"/>
                        </a:rPr>
                        <a:t>kerken</a:t>
                      </a:r>
                      <a:r>
                        <a:rPr lang="en-GB" dirty="0">
                          <a:latin typeface="Gotham Book" pitchFamily="50" charset="0"/>
                        </a:rPr>
                        <a:t>.</a:t>
                      </a:r>
                      <a:endParaRPr lang="en-GB" i="1" dirty="0">
                        <a:latin typeface="Gotham Book" pitchFamily="50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FB0C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Gotham Black" pitchFamily="50" charset="0"/>
                        </a:rPr>
                        <a:t>C.</a:t>
                      </a:r>
                    </a:p>
                    <a:p>
                      <a:endParaRPr lang="en-GB" dirty="0">
                        <a:latin typeface="Gotham Book" pitchFamily="50" charset="0"/>
                      </a:endParaRPr>
                    </a:p>
                    <a:p>
                      <a:r>
                        <a:rPr lang="en-GB" dirty="0">
                          <a:latin typeface="Gotham Book" pitchFamily="50" charset="0"/>
                        </a:rPr>
                        <a:t>Compassion </a:t>
                      </a:r>
                      <a:r>
                        <a:rPr lang="en-GB" dirty="0" err="1">
                          <a:latin typeface="Gotham Book" pitchFamily="50" charset="0"/>
                        </a:rPr>
                        <a:t>geeft</a:t>
                      </a:r>
                      <a:r>
                        <a:rPr lang="en-GB" dirty="0">
                          <a:latin typeface="Gotham Book" pitchFamily="50" charset="0"/>
                        </a:rPr>
                        <a:t> </a:t>
                      </a:r>
                      <a:r>
                        <a:rPr lang="en-GB" dirty="0" err="1">
                          <a:latin typeface="Gotham Book" pitchFamily="50" charset="0"/>
                        </a:rPr>
                        <a:t>kinderen</a:t>
                      </a:r>
                      <a:r>
                        <a:rPr lang="en-GB" dirty="0">
                          <a:latin typeface="Gotham Book" pitchFamily="50" charset="0"/>
                        </a:rPr>
                        <a:t> </a:t>
                      </a:r>
                      <a:r>
                        <a:rPr lang="en-GB" dirty="0" err="1">
                          <a:latin typeface="Gotham Book" pitchFamily="50" charset="0"/>
                        </a:rPr>
                        <a:t>iedere</a:t>
                      </a:r>
                      <a:r>
                        <a:rPr lang="en-GB" dirty="0">
                          <a:latin typeface="Gotham Book" pitchFamily="50" charset="0"/>
                        </a:rPr>
                        <a:t> week €10 </a:t>
                      </a:r>
                      <a:r>
                        <a:rPr lang="en-GB" dirty="0" err="1">
                          <a:latin typeface="Gotham Book" pitchFamily="50" charset="0"/>
                        </a:rPr>
                        <a:t>zakgeld</a:t>
                      </a:r>
                      <a:r>
                        <a:rPr lang="en-GB" dirty="0">
                          <a:latin typeface="Gotham Book" pitchFamily="50" charset="0"/>
                        </a:rPr>
                        <a:t>.</a:t>
                      </a:r>
                      <a:endParaRPr lang="en-GB" i="1" dirty="0">
                        <a:latin typeface="Gotham Book" pitchFamily="50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784C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89086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334638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37F12C-61FB-C6E7-E8E5-68DD4B300E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5. Wat </a:t>
            </a:r>
            <a:r>
              <a:rPr lang="en-GB" dirty="0" err="1"/>
              <a:t>doet</a:t>
            </a:r>
            <a:r>
              <a:rPr lang="en-GB" dirty="0"/>
              <a:t> Compassion </a:t>
            </a:r>
            <a:r>
              <a:rPr lang="en-GB" dirty="0" err="1"/>
              <a:t>voor</a:t>
            </a:r>
            <a:r>
              <a:rPr lang="en-GB" dirty="0"/>
              <a:t> </a:t>
            </a:r>
            <a:r>
              <a:rPr lang="en-GB" dirty="0" err="1"/>
              <a:t>kinderen</a:t>
            </a:r>
            <a:r>
              <a:rPr lang="en-GB" dirty="0"/>
              <a:t> in </a:t>
            </a:r>
            <a:r>
              <a:rPr lang="en-GB" dirty="0" err="1"/>
              <a:t>armoede</a:t>
            </a:r>
            <a:r>
              <a:rPr lang="en-GB" dirty="0"/>
              <a:t>?</a:t>
            </a:r>
            <a:endParaRPr lang="en-NL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60925187-343E-EAB1-C5A9-2642DDC4154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69896959"/>
              </p:ext>
            </p:extLst>
          </p:nvPr>
        </p:nvGraphicFramePr>
        <p:xfrm>
          <a:off x="838203" y="2242674"/>
          <a:ext cx="10515597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5199">
                  <a:extLst>
                    <a:ext uri="{9D8B030D-6E8A-4147-A177-3AD203B41FA5}">
                      <a16:colId xmlns:a16="http://schemas.microsoft.com/office/drawing/2014/main" val="2868587125"/>
                    </a:ext>
                  </a:extLst>
                </a:gridCol>
                <a:gridCol w="3505199">
                  <a:extLst>
                    <a:ext uri="{9D8B030D-6E8A-4147-A177-3AD203B41FA5}">
                      <a16:colId xmlns:a16="http://schemas.microsoft.com/office/drawing/2014/main" val="3084854427"/>
                    </a:ext>
                  </a:extLst>
                </a:gridCol>
                <a:gridCol w="3505199">
                  <a:extLst>
                    <a:ext uri="{9D8B030D-6E8A-4147-A177-3AD203B41FA5}">
                      <a16:colId xmlns:a16="http://schemas.microsoft.com/office/drawing/2014/main" val="1638331449"/>
                    </a:ext>
                  </a:extLst>
                </a:gridCol>
              </a:tblGrid>
              <a:tr h="232410">
                <a:tc>
                  <a:txBody>
                    <a:bodyPr/>
                    <a:lstStyle/>
                    <a:p>
                      <a:r>
                        <a:rPr lang="en-GB" dirty="0">
                          <a:latin typeface="Gotham Black" pitchFamily="50" charset="0"/>
                        </a:rPr>
                        <a:t>A.</a:t>
                      </a:r>
                    </a:p>
                    <a:p>
                      <a:endParaRPr lang="en-GB" dirty="0">
                        <a:latin typeface="Gotham Book" pitchFamily="50" charset="0"/>
                      </a:endParaRPr>
                    </a:p>
                    <a:p>
                      <a:r>
                        <a:rPr lang="en-GB" dirty="0">
                          <a:latin typeface="Gotham Book" pitchFamily="50" charset="0"/>
                        </a:rPr>
                        <a:t>Compassion </a:t>
                      </a:r>
                      <a:r>
                        <a:rPr lang="en-GB" dirty="0" err="1">
                          <a:latin typeface="Gotham Book" pitchFamily="50" charset="0"/>
                        </a:rPr>
                        <a:t>zorgt</a:t>
                      </a:r>
                      <a:r>
                        <a:rPr lang="en-GB" dirty="0">
                          <a:latin typeface="Gotham Book" pitchFamily="50" charset="0"/>
                        </a:rPr>
                        <a:t> </a:t>
                      </a:r>
                      <a:r>
                        <a:rPr lang="en-GB" dirty="0" err="1">
                          <a:latin typeface="Gotham Book" pitchFamily="50" charset="0"/>
                        </a:rPr>
                        <a:t>ervoor</a:t>
                      </a:r>
                      <a:r>
                        <a:rPr lang="en-GB" dirty="0">
                          <a:latin typeface="Gotham Book" pitchFamily="50" charset="0"/>
                        </a:rPr>
                        <a:t> </a:t>
                      </a:r>
                      <a:r>
                        <a:rPr lang="en-GB" dirty="0" err="1">
                          <a:latin typeface="Gotham Book" pitchFamily="50" charset="0"/>
                        </a:rPr>
                        <a:t>dat</a:t>
                      </a:r>
                      <a:r>
                        <a:rPr lang="en-GB" dirty="0">
                          <a:latin typeface="Gotham Book" pitchFamily="50" charset="0"/>
                        </a:rPr>
                        <a:t> </a:t>
                      </a:r>
                      <a:r>
                        <a:rPr lang="en-GB" dirty="0" err="1">
                          <a:latin typeface="Gotham Book" pitchFamily="50" charset="0"/>
                        </a:rPr>
                        <a:t>kinderen</a:t>
                      </a:r>
                      <a:r>
                        <a:rPr lang="en-GB" dirty="0">
                          <a:latin typeface="Gotham Book" pitchFamily="50" charset="0"/>
                        </a:rPr>
                        <a:t> in </a:t>
                      </a:r>
                      <a:r>
                        <a:rPr lang="en-GB" dirty="0" err="1">
                          <a:latin typeface="Gotham Book" pitchFamily="50" charset="0"/>
                        </a:rPr>
                        <a:t>rijkere</a:t>
                      </a:r>
                      <a:r>
                        <a:rPr lang="en-GB" dirty="0">
                          <a:latin typeface="Gotham Book" pitchFamily="50" charset="0"/>
                        </a:rPr>
                        <a:t> </a:t>
                      </a:r>
                      <a:r>
                        <a:rPr lang="en-GB" dirty="0" err="1">
                          <a:latin typeface="Gotham Book" pitchFamily="50" charset="0"/>
                        </a:rPr>
                        <a:t>gezinnen</a:t>
                      </a:r>
                      <a:r>
                        <a:rPr lang="en-GB" dirty="0">
                          <a:latin typeface="Gotham Book" pitchFamily="50" charset="0"/>
                        </a:rPr>
                        <a:t> </a:t>
                      </a:r>
                      <a:r>
                        <a:rPr lang="en-GB" dirty="0" err="1">
                          <a:latin typeface="Gotham Book" pitchFamily="50" charset="0"/>
                        </a:rPr>
                        <a:t>komen</a:t>
                      </a:r>
                      <a:r>
                        <a:rPr lang="en-GB" dirty="0">
                          <a:latin typeface="Gotham Book" pitchFamily="50" charset="0"/>
                        </a:rPr>
                        <a:t>.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5859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Gotham Black" pitchFamily="50" charset="0"/>
                        </a:rPr>
                        <a:t>B.</a:t>
                      </a:r>
                    </a:p>
                    <a:p>
                      <a:endParaRPr lang="en-GB" dirty="0">
                        <a:latin typeface="Gotham Book" pitchFamily="50" charset="0"/>
                      </a:endParaRPr>
                    </a:p>
                    <a:p>
                      <a:r>
                        <a:rPr lang="en-GB" dirty="0">
                          <a:latin typeface="Gotham Book" pitchFamily="50" charset="0"/>
                        </a:rPr>
                        <a:t>Compassion </a:t>
                      </a:r>
                      <a:r>
                        <a:rPr lang="en-GB" dirty="0" err="1">
                          <a:latin typeface="Gotham Book" pitchFamily="50" charset="0"/>
                        </a:rPr>
                        <a:t>helpt</a:t>
                      </a:r>
                      <a:r>
                        <a:rPr lang="en-GB" dirty="0">
                          <a:latin typeface="Gotham Book" pitchFamily="50" charset="0"/>
                        </a:rPr>
                        <a:t> </a:t>
                      </a:r>
                      <a:r>
                        <a:rPr lang="en-GB" dirty="0" err="1">
                          <a:latin typeface="Gotham Book" pitchFamily="50" charset="0"/>
                        </a:rPr>
                        <a:t>kinderen</a:t>
                      </a:r>
                      <a:r>
                        <a:rPr lang="en-GB" dirty="0">
                          <a:latin typeface="Gotham Book" pitchFamily="50" charset="0"/>
                        </a:rPr>
                        <a:t> via </a:t>
                      </a:r>
                      <a:r>
                        <a:rPr lang="en-GB" dirty="0" err="1">
                          <a:latin typeface="Gotham Book" pitchFamily="50" charset="0"/>
                        </a:rPr>
                        <a:t>projecten</a:t>
                      </a:r>
                      <a:r>
                        <a:rPr lang="en-GB" dirty="0">
                          <a:latin typeface="Gotham Book" pitchFamily="50" charset="0"/>
                        </a:rPr>
                        <a:t> in </a:t>
                      </a:r>
                      <a:r>
                        <a:rPr lang="en-GB" dirty="0" err="1">
                          <a:latin typeface="Gotham Book" pitchFamily="50" charset="0"/>
                        </a:rPr>
                        <a:t>lokale</a:t>
                      </a:r>
                      <a:r>
                        <a:rPr lang="en-GB" dirty="0">
                          <a:latin typeface="Gotham Book" pitchFamily="50" charset="0"/>
                        </a:rPr>
                        <a:t> </a:t>
                      </a:r>
                      <a:r>
                        <a:rPr lang="en-GB" dirty="0" err="1">
                          <a:latin typeface="Gotham Book" pitchFamily="50" charset="0"/>
                        </a:rPr>
                        <a:t>kerken</a:t>
                      </a:r>
                      <a:r>
                        <a:rPr lang="en-GB" dirty="0">
                          <a:latin typeface="Gotham Book" pitchFamily="50" charset="0"/>
                        </a:rPr>
                        <a:t>.</a:t>
                      </a:r>
                      <a:endParaRPr lang="en-GB" i="1" dirty="0">
                        <a:latin typeface="Gotham Book" pitchFamily="50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FB0C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Gotham Black" pitchFamily="50" charset="0"/>
                        </a:rPr>
                        <a:t>C.</a:t>
                      </a:r>
                    </a:p>
                    <a:p>
                      <a:endParaRPr lang="en-GB" dirty="0">
                        <a:latin typeface="Gotham Book" pitchFamily="50" charset="0"/>
                      </a:endParaRPr>
                    </a:p>
                    <a:p>
                      <a:r>
                        <a:rPr lang="en-GB" dirty="0">
                          <a:latin typeface="Gotham Book" pitchFamily="50" charset="0"/>
                        </a:rPr>
                        <a:t>Compassion </a:t>
                      </a:r>
                      <a:r>
                        <a:rPr lang="en-GB" dirty="0" err="1">
                          <a:latin typeface="Gotham Book" pitchFamily="50" charset="0"/>
                        </a:rPr>
                        <a:t>geeft</a:t>
                      </a:r>
                      <a:r>
                        <a:rPr lang="en-GB" dirty="0">
                          <a:latin typeface="Gotham Book" pitchFamily="50" charset="0"/>
                        </a:rPr>
                        <a:t> </a:t>
                      </a:r>
                      <a:r>
                        <a:rPr lang="en-GB" dirty="0" err="1">
                          <a:latin typeface="Gotham Book" pitchFamily="50" charset="0"/>
                        </a:rPr>
                        <a:t>kinderen</a:t>
                      </a:r>
                      <a:r>
                        <a:rPr lang="en-GB" dirty="0">
                          <a:latin typeface="Gotham Book" pitchFamily="50" charset="0"/>
                        </a:rPr>
                        <a:t> </a:t>
                      </a:r>
                      <a:r>
                        <a:rPr lang="en-GB" dirty="0" err="1">
                          <a:latin typeface="Gotham Book" pitchFamily="50" charset="0"/>
                        </a:rPr>
                        <a:t>iedere</a:t>
                      </a:r>
                      <a:r>
                        <a:rPr lang="en-GB" dirty="0">
                          <a:latin typeface="Gotham Book" pitchFamily="50" charset="0"/>
                        </a:rPr>
                        <a:t> week €10 </a:t>
                      </a:r>
                      <a:r>
                        <a:rPr lang="en-GB" dirty="0" err="1">
                          <a:latin typeface="Gotham Book" pitchFamily="50" charset="0"/>
                        </a:rPr>
                        <a:t>zakgeld</a:t>
                      </a:r>
                      <a:r>
                        <a:rPr lang="en-GB" dirty="0">
                          <a:latin typeface="Gotham Book" pitchFamily="50" charset="0"/>
                        </a:rPr>
                        <a:t>.</a:t>
                      </a:r>
                      <a:endParaRPr lang="en-GB" i="1" dirty="0">
                        <a:latin typeface="Gotham Book" pitchFamily="50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784C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8908693"/>
                  </a:ext>
                </a:extLst>
              </a:tr>
            </a:tbl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EA765C2D-B45E-CD7B-6D24-E3C78E6C90B0}"/>
              </a:ext>
            </a:extLst>
          </p:cNvPr>
          <p:cNvSpPr/>
          <p:nvPr/>
        </p:nvSpPr>
        <p:spPr>
          <a:xfrm>
            <a:off x="4333873" y="2235054"/>
            <a:ext cx="3524247" cy="1463040"/>
          </a:xfrm>
          <a:prstGeom prst="rect">
            <a:avLst/>
          </a:prstGeom>
          <a:noFill/>
          <a:ln w="76200">
            <a:solidFill>
              <a:srgbClr val="F7EC0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cxnSp>
        <p:nvCxnSpPr>
          <p:cNvPr id="5" name="Connector: Curved 4">
            <a:extLst>
              <a:ext uri="{FF2B5EF4-FFF2-40B4-BE49-F238E27FC236}">
                <a16:creationId xmlns:a16="http://schemas.microsoft.com/office/drawing/2014/main" id="{5859C564-F092-6B2A-EAA3-922BE5AE4044}"/>
              </a:ext>
            </a:extLst>
          </p:cNvPr>
          <p:cNvCxnSpPr>
            <a:cxnSpLocks/>
          </p:cNvCxnSpPr>
          <p:nvPr/>
        </p:nvCxnSpPr>
        <p:spPr>
          <a:xfrm rot="5400000">
            <a:off x="5391150" y="3990975"/>
            <a:ext cx="781052" cy="171452"/>
          </a:xfrm>
          <a:prstGeom prst="curvedConnector3">
            <a:avLst>
              <a:gd name="adj1" fmla="val 45122"/>
            </a:avLst>
          </a:prstGeom>
          <a:ln w="76200">
            <a:solidFill>
              <a:srgbClr val="F7EC0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1">
            <a:extLst>
              <a:ext uri="{FF2B5EF4-FFF2-40B4-BE49-F238E27FC236}">
                <a16:creationId xmlns:a16="http://schemas.microsoft.com/office/drawing/2014/main" id="{6D623023-D7F9-2577-4F95-871CB7CD72F3}"/>
              </a:ext>
            </a:extLst>
          </p:cNvPr>
          <p:cNvSpPr txBox="1">
            <a:spLocks/>
          </p:cNvSpPr>
          <p:nvPr/>
        </p:nvSpPr>
        <p:spPr>
          <a:xfrm>
            <a:off x="757235" y="4587648"/>
            <a:ext cx="10677522" cy="8278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005EB8"/>
                </a:solidFill>
                <a:latin typeface="Gotham Bold" pitchFamily="50" charset="0"/>
                <a:ea typeface="+mj-ea"/>
                <a:cs typeface="+mj-cs"/>
              </a:defRPr>
            </a:lvl1pPr>
          </a:lstStyle>
          <a:p>
            <a:r>
              <a:rPr lang="en-GB" sz="2400" dirty="0">
                <a:solidFill>
                  <a:schemeClr val="tx1"/>
                </a:solidFill>
                <a:latin typeface="Gotham Book" pitchFamily="50" charset="0"/>
              </a:rPr>
              <a:t>Compassion </a:t>
            </a:r>
            <a:r>
              <a:rPr lang="en-GB" sz="2400" dirty="0" err="1">
                <a:solidFill>
                  <a:schemeClr val="tx1"/>
                </a:solidFill>
                <a:latin typeface="Gotham Book" pitchFamily="50" charset="0"/>
              </a:rPr>
              <a:t>helpt</a:t>
            </a:r>
            <a:r>
              <a:rPr lang="en-GB" sz="2400" dirty="0">
                <a:solidFill>
                  <a:schemeClr val="tx1"/>
                </a:solidFill>
                <a:latin typeface="Gotham Book" pitchFamily="50" charset="0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Gotham Book" pitchFamily="50" charset="0"/>
              </a:rPr>
              <a:t>kinderen</a:t>
            </a:r>
            <a:r>
              <a:rPr lang="en-GB" sz="2400" dirty="0">
                <a:solidFill>
                  <a:schemeClr val="tx1"/>
                </a:solidFill>
                <a:latin typeface="Gotham Book" pitchFamily="50" charset="0"/>
              </a:rPr>
              <a:t> via </a:t>
            </a:r>
            <a:r>
              <a:rPr lang="en-GB" sz="2400" dirty="0" err="1">
                <a:solidFill>
                  <a:schemeClr val="tx1"/>
                </a:solidFill>
                <a:latin typeface="Gotham Book" pitchFamily="50" charset="0"/>
              </a:rPr>
              <a:t>lokale</a:t>
            </a:r>
            <a:r>
              <a:rPr lang="en-GB" sz="2400" dirty="0">
                <a:solidFill>
                  <a:schemeClr val="tx1"/>
                </a:solidFill>
                <a:latin typeface="Gotham Book" pitchFamily="50" charset="0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Gotham Book" pitchFamily="50" charset="0"/>
              </a:rPr>
              <a:t>kerken</a:t>
            </a:r>
            <a:r>
              <a:rPr lang="en-GB" sz="2400" dirty="0">
                <a:solidFill>
                  <a:schemeClr val="tx1"/>
                </a:solidFill>
                <a:latin typeface="Gotham Book" pitchFamily="50" charset="0"/>
              </a:rPr>
              <a:t>. De </a:t>
            </a:r>
            <a:r>
              <a:rPr lang="en-GB" sz="2400" dirty="0" err="1">
                <a:solidFill>
                  <a:schemeClr val="tx1"/>
                </a:solidFill>
                <a:latin typeface="Gotham Book" pitchFamily="50" charset="0"/>
              </a:rPr>
              <a:t>lokale</a:t>
            </a:r>
            <a:r>
              <a:rPr lang="en-GB" sz="2400" dirty="0">
                <a:solidFill>
                  <a:schemeClr val="tx1"/>
                </a:solidFill>
                <a:latin typeface="Gotham Book" pitchFamily="50" charset="0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Gotham Book" pitchFamily="50" charset="0"/>
              </a:rPr>
              <a:t>kerk</a:t>
            </a:r>
            <a:r>
              <a:rPr lang="en-GB" sz="2400" dirty="0">
                <a:solidFill>
                  <a:schemeClr val="tx1"/>
                </a:solidFill>
                <a:latin typeface="Gotham Book" pitchFamily="50" charset="0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Gotham Book" pitchFamily="50" charset="0"/>
              </a:rPr>
              <a:t>zorgt</a:t>
            </a:r>
            <a:r>
              <a:rPr lang="en-GB" sz="2400" dirty="0">
                <a:solidFill>
                  <a:schemeClr val="tx1"/>
                </a:solidFill>
                <a:latin typeface="Gotham Book" pitchFamily="50" charset="0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Gotham Book" pitchFamily="50" charset="0"/>
              </a:rPr>
              <a:t>ervoor</a:t>
            </a:r>
            <a:r>
              <a:rPr lang="en-GB" sz="2400" dirty="0">
                <a:solidFill>
                  <a:schemeClr val="tx1"/>
                </a:solidFill>
                <a:latin typeface="Gotham Book" pitchFamily="50" charset="0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Gotham Book" pitchFamily="50" charset="0"/>
              </a:rPr>
              <a:t>dat</a:t>
            </a:r>
            <a:r>
              <a:rPr lang="en-GB" sz="2400" dirty="0">
                <a:solidFill>
                  <a:schemeClr val="tx1"/>
                </a:solidFill>
                <a:latin typeface="Gotham Book" pitchFamily="50" charset="0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Gotham Book" pitchFamily="50" charset="0"/>
              </a:rPr>
              <a:t>kinderen</a:t>
            </a:r>
            <a:r>
              <a:rPr lang="en-GB" sz="2400" dirty="0">
                <a:solidFill>
                  <a:schemeClr val="tx1"/>
                </a:solidFill>
                <a:latin typeface="Gotham Book" pitchFamily="50" charset="0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Gotham Book" pitchFamily="50" charset="0"/>
              </a:rPr>
              <a:t>naar</a:t>
            </a:r>
            <a:r>
              <a:rPr lang="en-GB" sz="2400" dirty="0">
                <a:solidFill>
                  <a:schemeClr val="tx1"/>
                </a:solidFill>
                <a:latin typeface="Gotham Book" pitchFamily="50" charset="0"/>
              </a:rPr>
              <a:t> school </a:t>
            </a:r>
            <a:r>
              <a:rPr lang="en-GB" sz="2400" dirty="0" err="1">
                <a:solidFill>
                  <a:schemeClr val="tx1"/>
                </a:solidFill>
                <a:latin typeface="Gotham Book" pitchFamily="50" charset="0"/>
              </a:rPr>
              <a:t>gaan</a:t>
            </a:r>
            <a:r>
              <a:rPr lang="en-GB" sz="2400" dirty="0">
                <a:solidFill>
                  <a:schemeClr val="tx1"/>
                </a:solidFill>
                <a:latin typeface="Gotham Book" pitchFamily="50" charset="0"/>
              </a:rPr>
              <a:t>, </a:t>
            </a:r>
            <a:r>
              <a:rPr lang="en-GB" sz="2400" dirty="0" err="1">
                <a:solidFill>
                  <a:schemeClr val="tx1"/>
                </a:solidFill>
                <a:latin typeface="Gotham Book" pitchFamily="50" charset="0"/>
              </a:rPr>
              <a:t>gezond</a:t>
            </a:r>
            <a:r>
              <a:rPr lang="en-GB" sz="2400" dirty="0">
                <a:solidFill>
                  <a:schemeClr val="tx1"/>
                </a:solidFill>
                <a:latin typeface="Gotham Book" pitchFamily="50" charset="0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Gotham Book" pitchFamily="50" charset="0"/>
              </a:rPr>
              <a:t>zijn</a:t>
            </a:r>
            <a:r>
              <a:rPr lang="en-GB" sz="2400" dirty="0">
                <a:solidFill>
                  <a:schemeClr val="tx1"/>
                </a:solidFill>
                <a:latin typeface="Gotham Book" pitchFamily="50" charset="0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Gotham Book" pitchFamily="50" charset="0"/>
              </a:rPr>
              <a:t>en</a:t>
            </a:r>
            <a:r>
              <a:rPr lang="en-GB" sz="2400" dirty="0">
                <a:solidFill>
                  <a:schemeClr val="tx1"/>
                </a:solidFill>
                <a:latin typeface="Gotham Book" pitchFamily="50" charset="0"/>
              </a:rPr>
              <a:t> eten </a:t>
            </a:r>
            <a:r>
              <a:rPr lang="en-GB" sz="2400" dirty="0" err="1">
                <a:solidFill>
                  <a:schemeClr val="tx1"/>
                </a:solidFill>
                <a:latin typeface="Gotham Book" pitchFamily="50" charset="0"/>
              </a:rPr>
              <a:t>krijgen</a:t>
            </a:r>
            <a:r>
              <a:rPr lang="en-GB" sz="2400" dirty="0">
                <a:solidFill>
                  <a:schemeClr val="tx1"/>
                </a:solidFill>
                <a:latin typeface="Gotham Book" pitchFamily="50" charset="0"/>
              </a:rPr>
              <a:t>.</a:t>
            </a:r>
            <a:endParaRPr lang="en-GB" sz="2400" i="1" dirty="0">
              <a:solidFill>
                <a:schemeClr val="tx1"/>
              </a:solidFill>
              <a:latin typeface="Gotham Book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12402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37F12C-61FB-C6E7-E8E5-68DD4B300E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6. Hoe </a:t>
            </a:r>
            <a:r>
              <a:rPr lang="en-GB" dirty="0" err="1"/>
              <a:t>helpt</a:t>
            </a:r>
            <a:r>
              <a:rPr lang="en-GB" dirty="0"/>
              <a:t> Compassion </a:t>
            </a:r>
            <a:r>
              <a:rPr lang="en-GB" dirty="0" err="1"/>
              <a:t>kinderen</a:t>
            </a:r>
            <a:r>
              <a:rPr lang="en-GB" dirty="0"/>
              <a:t> in extreme </a:t>
            </a:r>
            <a:r>
              <a:rPr lang="en-GB" dirty="0" err="1"/>
              <a:t>armoede</a:t>
            </a:r>
            <a:r>
              <a:rPr lang="en-GB" dirty="0"/>
              <a:t>?</a:t>
            </a:r>
            <a:endParaRPr lang="en-NL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60925187-343E-EAB1-C5A9-2642DDC4154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76129930"/>
              </p:ext>
            </p:extLst>
          </p:nvPr>
        </p:nvGraphicFramePr>
        <p:xfrm>
          <a:off x="838200" y="2514600"/>
          <a:ext cx="10515597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5199">
                  <a:extLst>
                    <a:ext uri="{9D8B030D-6E8A-4147-A177-3AD203B41FA5}">
                      <a16:colId xmlns:a16="http://schemas.microsoft.com/office/drawing/2014/main" val="2868587125"/>
                    </a:ext>
                  </a:extLst>
                </a:gridCol>
                <a:gridCol w="3505199">
                  <a:extLst>
                    <a:ext uri="{9D8B030D-6E8A-4147-A177-3AD203B41FA5}">
                      <a16:colId xmlns:a16="http://schemas.microsoft.com/office/drawing/2014/main" val="3084854427"/>
                    </a:ext>
                  </a:extLst>
                </a:gridCol>
                <a:gridCol w="3505199">
                  <a:extLst>
                    <a:ext uri="{9D8B030D-6E8A-4147-A177-3AD203B41FA5}">
                      <a16:colId xmlns:a16="http://schemas.microsoft.com/office/drawing/2014/main" val="1638331449"/>
                    </a:ext>
                  </a:extLst>
                </a:gridCol>
              </a:tblGrid>
              <a:tr h="232410">
                <a:tc>
                  <a:txBody>
                    <a:bodyPr/>
                    <a:lstStyle/>
                    <a:p>
                      <a:r>
                        <a:rPr lang="en-GB" dirty="0">
                          <a:latin typeface="Gotham Black" pitchFamily="50" charset="0"/>
                        </a:rPr>
                        <a:t>A.</a:t>
                      </a:r>
                    </a:p>
                    <a:p>
                      <a:endParaRPr lang="en-GB" dirty="0">
                        <a:latin typeface="Gotham Book" pitchFamily="50" charset="0"/>
                      </a:endParaRPr>
                    </a:p>
                    <a:p>
                      <a:r>
                        <a:rPr lang="en-GB" dirty="0" err="1">
                          <a:latin typeface="Gotham Book" pitchFamily="50" charset="0"/>
                        </a:rPr>
                        <a:t>Iedere</a:t>
                      </a:r>
                      <a:r>
                        <a:rPr lang="en-GB" dirty="0">
                          <a:latin typeface="Gotham Book" pitchFamily="50" charset="0"/>
                        </a:rPr>
                        <a:t> week </a:t>
                      </a:r>
                      <a:r>
                        <a:rPr lang="en-GB" dirty="0" err="1">
                          <a:latin typeface="Gotham Book" pitchFamily="50" charset="0"/>
                        </a:rPr>
                        <a:t>komen</a:t>
                      </a:r>
                      <a:r>
                        <a:rPr lang="en-GB" dirty="0">
                          <a:latin typeface="Gotham Book" pitchFamily="50" charset="0"/>
                        </a:rPr>
                        <a:t> </a:t>
                      </a:r>
                      <a:r>
                        <a:rPr lang="en-GB" dirty="0" err="1">
                          <a:latin typeface="Gotham Book" pitchFamily="50" charset="0"/>
                        </a:rPr>
                        <a:t>kinderen</a:t>
                      </a:r>
                      <a:r>
                        <a:rPr lang="en-GB" dirty="0">
                          <a:latin typeface="Gotham Book" pitchFamily="50" charset="0"/>
                        </a:rPr>
                        <a:t> </a:t>
                      </a:r>
                      <a:r>
                        <a:rPr lang="en-GB" dirty="0" err="1">
                          <a:latin typeface="Gotham Book" pitchFamily="50" charset="0"/>
                        </a:rPr>
                        <a:t>naar</a:t>
                      </a:r>
                      <a:r>
                        <a:rPr lang="en-GB" dirty="0">
                          <a:latin typeface="Gotham Book" pitchFamily="50" charset="0"/>
                        </a:rPr>
                        <a:t> het Compassion-project </a:t>
                      </a:r>
                      <a:r>
                        <a:rPr lang="en-GB" dirty="0" err="1">
                          <a:latin typeface="Gotham Book" pitchFamily="50" charset="0"/>
                        </a:rPr>
                        <a:t>voor</a:t>
                      </a:r>
                      <a:r>
                        <a:rPr lang="en-GB" dirty="0">
                          <a:latin typeface="Gotham Book" pitchFamily="50" charset="0"/>
                        </a:rPr>
                        <a:t> </a:t>
                      </a:r>
                      <a:r>
                        <a:rPr lang="en-GB" dirty="0" err="1">
                          <a:latin typeface="Gotham Book" pitchFamily="50" charset="0"/>
                        </a:rPr>
                        <a:t>een</a:t>
                      </a:r>
                      <a:r>
                        <a:rPr lang="en-GB" dirty="0">
                          <a:latin typeface="Gotham Book" pitchFamily="50" charset="0"/>
                        </a:rPr>
                        <a:t> </a:t>
                      </a:r>
                      <a:r>
                        <a:rPr lang="en-GB" dirty="0" err="1">
                          <a:latin typeface="Gotham Book" pitchFamily="50" charset="0"/>
                        </a:rPr>
                        <a:t>maaltijd</a:t>
                      </a:r>
                      <a:r>
                        <a:rPr lang="en-GB" dirty="0">
                          <a:latin typeface="Gotham Book" pitchFamily="50" charset="0"/>
                        </a:rPr>
                        <a:t> </a:t>
                      </a:r>
                      <a:r>
                        <a:rPr lang="en-GB" dirty="0" err="1">
                          <a:latin typeface="Gotham Book" pitchFamily="50" charset="0"/>
                        </a:rPr>
                        <a:t>en</a:t>
                      </a:r>
                      <a:r>
                        <a:rPr lang="en-GB" dirty="0">
                          <a:latin typeface="Gotham Book" pitchFamily="50" charset="0"/>
                        </a:rPr>
                        <a:t> extra lessen.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5859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Gotham Black" pitchFamily="50" charset="0"/>
                        </a:rPr>
                        <a:t>B.</a:t>
                      </a:r>
                    </a:p>
                    <a:p>
                      <a:endParaRPr lang="en-GB" dirty="0">
                        <a:latin typeface="Gotham Book" pitchFamily="50" charset="0"/>
                      </a:endParaRPr>
                    </a:p>
                    <a:p>
                      <a:r>
                        <a:rPr lang="en-GB" dirty="0">
                          <a:latin typeface="Gotham Book" pitchFamily="50" charset="0"/>
                        </a:rPr>
                        <a:t>De </a:t>
                      </a:r>
                      <a:r>
                        <a:rPr lang="en-GB" dirty="0" err="1">
                          <a:latin typeface="Gotham Book" pitchFamily="50" charset="0"/>
                        </a:rPr>
                        <a:t>kinderen</a:t>
                      </a:r>
                      <a:r>
                        <a:rPr lang="en-GB" dirty="0">
                          <a:latin typeface="Gotham Book" pitchFamily="50" charset="0"/>
                        </a:rPr>
                        <a:t> </a:t>
                      </a:r>
                      <a:r>
                        <a:rPr lang="en-GB" dirty="0" err="1">
                          <a:latin typeface="Gotham Book" pitchFamily="50" charset="0"/>
                        </a:rPr>
                        <a:t>kunnen</a:t>
                      </a:r>
                      <a:r>
                        <a:rPr lang="en-GB" dirty="0">
                          <a:latin typeface="Gotham Book" pitchFamily="50" charset="0"/>
                        </a:rPr>
                        <a:t> </a:t>
                      </a:r>
                      <a:r>
                        <a:rPr lang="en-GB" dirty="0" err="1">
                          <a:latin typeface="Gotham Book" pitchFamily="50" charset="0"/>
                        </a:rPr>
                        <a:t>naar</a:t>
                      </a:r>
                      <a:r>
                        <a:rPr lang="en-GB" dirty="0">
                          <a:latin typeface="Gotham Book" pitchFamily="50" charset="0"/>
                        </a:rPr>
                        <a:t> school </a:t>
                      </a:r>
                      <a:r>
                        <a:rPr lang="en-GB" dirty="0" err="1">
                          <a:latin typeface="Gotham Book" pitchFamily="50" charset="0"/>
                        </a:rPr>
                        <a:t>gaan</a:t>
                      </a:r>
                      <a:r>
                        <a:rPr lang="en-GB" dirty="0">
                          <a:latin typeface="Gotham Book" pitchFamily="50" charset="0"/>
                        </a:rPr>
                        <a:t>.</a:t>
                      </a:r>
                      <a:endParaRPr lang="en-GB" i="1" dirty="0">
                        <a:latin typeface="Gotham Book" pitchFamily="50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FB0C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Gotham Black" pitchFamily="50" charset="0"/>
                        </a:rPr>
                        <a:t>C.</a:t>
                      </a:r>
                    </a:p>
                    <a:p>
                      <a:endParaRPr lang="en-GB" dirty="0">
                        <a:latin typeface="Gotham Book" pitchFamily="50" charset="0"/>
                      </a:endParaRPr>
                    </a:p>
                    <a:p>
                      <a:r>
                        <a:rPr lang="en-GB" dirty="0">
                          <a:latin typeface="Gotham Book" pitchFamily="50" charset="0"/>
                        </a:rPr>
                        <a:t>De </a:t>
                      </a:r>
                      <a:r>
                        <a:rPr lang="en-GB" dirty="0" err="1">
                          <a:latin typeface="Gotham Book" pitchFamily="50" charset="0"/>
                        </a:rPr>
                        <a:t>kinderen</a:t>
                      </a:r>
                      <a:r>
                        <a:rPr lang="en-GB" dirty="0">
                          <a:latin typeface="Gotham Book" pitchFamily="50" charset="0"/>
                        </a:rPr>
                        <a:t> </a:t>
                      </a:r>
                      <a:r>
                        <a:rPr lang="en-GB" dirty="0" err="1">
                          <a:latin typeface="Gotham Book" pitchFamily="50" charset="0"/>
                        </a:rPr>
                        <a:t>krijgen</a:t>
                      </a:r>
                      <a:r>
                        <a:rPr lang="en-GB" dirty="0">
                          <a:latin typeface="Gotham Book" pitchFamily="50" charset="0"/>
                        </a:rPr>
                        <a:t> </a:t>
                      </a:r>
                      <a:r>
                        <a:rPr lang="en-GB" dirty="0" err="1">
                          <a:latin typeface="Gotham Book" pitchFamily="50" charset="0"/>
                        </a:rPr>
                        <a:t>medische</a:t>
                      </a:r>
                      <a:r>
                        <a:rPr lang="en-GB" dirty="0">
                          <a:latin typeface="Gotham Book" pitchFamily="50" charset="0"/>
                        </a:rPr>
                        <a:t> </a:t>
                      </a:r>
                      <a:r>
                        <a:rPr lang="en-GB" dirty="0" err="1">
                          <a:latin typeface="Gotham Book" pitchFamily="50" charset="0"/>
                        </a:rPr>
                        <a:t>hulp</a:t>
                      </a:r>
                      <a:r>
                        <a:rPr lang="en-GB" dirty="0">
                          <a:latin typeface="Gotham Book" pitchFamily="50" charset="0"/>
                        </a:rPr>
                        <a:t> </a:t>
                      </a:r>
                      <a:r>
                        <a:rPr lang="en-GB" dirty="0" err="1">
                          <a:latin typeface="Gotham Book" pitchFamily="50" charset="0"/>
                        </a:rPr>
                        <a:t>als</a:t>
                      </a:r>
                      <a:r>
                        <a:rPr lang="en-GB" dirty="0">
                          <a:latin typeface="Gotham Book" pitchFamily="50" charset="0"/>
                        </a:rPr>
                        <a:t> ze </a:t>
                      </a:r>
                      <a:r>
                        <a:rPr lang="en-GB" dirty="0" err="1">
                          <a:latin typeface="Gotham Book" pitchFamily="50" charset="0"/>
                        </a:rPr>
                        <a:t>dat</a:t>
                      </a:r>
                      <a:r>
                        <a:rPr lang="en-GB" dirty="0">
                          <a:latin typeface="Gotham Book" pitchFamily="50" charset="0"/>
                        </a:rPr>
                        <a:t> </a:t>
                      </a:r>
                      <a:r>
                        <a:rPr lang="en-GB" dirty="0" err="1">
                          <a:latin typeface="Gotham Book" pitchFamily="50" charset="0"/>
                        </a:rPr>
                        <a:t>nodig</a:t>
                      </a:r>
                      <a:r>
                        <a:rPr lang="en-GB" dirty="0">
                          <a:latin typeface="Gotham Book" pitchFamily="50" charset="0"/>
                        </a:rPr>
                        <a:t> </a:t>
                      </a:r>
                      <a:r>
                        <a:rPr lang="en-GB" dirty="0" err="1">
                          <a:latin typeface="Gotham Book" pitchFamily="50" charset="0"/>
                        </a:rPr>
                        <a:t>hebben</a:t>
                      </a:r>
                      <a:r>
                        <a:rPr lang="en-GB" dirty="0">
                          <a:latin typeface="Gotham Book" pitchFamily="50" charset="0"/>
                        </a:rPr>
                        <a:t>.</a:t>
                      </a:r>
                      <a:endParaRPr lang="en-GB" i="1" dirty="0">
                        <a:latin typeface="Gotham Book" pitchFamily="50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784C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89086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623696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37F12C-61FB-C6E7-E8E5-68DD4B300E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6. Hoe </a:t>
            </a:r>
            <a:r>
              <a:rPr lang="en-GB" dirty="0" err="1"/>
              <a:t>helpt</a:t>
            </a:r>
            <a:r>
              <a:rPr lang="en-GB" dirty="0"/>
              <a:t> Compassion </a:t>
            </a:r>
            <a:r>
              <a:rPr lang="en-GB" dirty="0" err="1"/>
              <a:t>kinderen</a:t>
            </a:r>
            <a:r>
              <a:rPr lang="en-GB" dirty="0"/>
              <a:t> in extreme </a:t>
            </a:r>
            <a:r>
              <a:rPr lang="en-GB" dirty="0" err="1"/>
              <a:t>armoede</a:t>
            </a:r>
            <a:r>
              <a:rPr lang="en-GB" dirty="0"/>
              <a:t>?</a:t>
            </a:r>
            <a:endParaRPr lang="en-NL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60925187-343E-EAB1-C5A9-2642DDC4154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42740816"/>
              </p:ext>
            </p:extLst>
          </p:nvPr>
        </p:nvGraphicFramePr>
        <p:xfrm>
          <a:off x="838200" y="2324100"/>
          <a:ext cx="10515597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5199">
                  <a:extLst>
                    <a:ext uri="{9D8B030D-6E8A-4147-A177-3AD203B41FA5}">
                      <a16:colId xmlns:a16="http://schemas.microsoft.com/office/drawing/2014/main" val="2868587125"/>
                    </a:ext>
                  </a:extLst>
                </a:gridCol>
                <a:gridCol w="3505199">
                  <a:extLst>
                    <a:ext uri="{9D8B030D-6E8A-4147-A177-3AD203B41FA5}">
                      <a16:colId xmlns:a16="http://schemas.microsoft.com/office/drawing/2014/main" val="3084854427"/>
                    </a:ext>
                  </a:extLst>
                </a:gridCol>
                <a:gridCol w="3505199">
                  <a:extLst>
                    <a:ext uri="{9D8B030D-6E8A-4147-A177-3AD203B41FA5}">
                      <a16:colId xmlns:a16="http://schemas.microsoft.com/office/drawing/2014/main" val="1638331449"/>
                    </a:ext>
                  </a:extLst>
                </a:gridCol>
              </a:tblGrid>
              <a:tr h="232410">
                <a:tc>
                  <a:txBody>
                    <a:bodyPr/>
                    <a:lstStyle/>
                    <a:p>
                      <a:r>
                        <a:rPr lang="en-GB" dirty="0">
                          <a:latin typeface="Gotham Black" pitchFamily="50" charset="0"/>
                        </a:rPr>
                        <a:t>A.</a:t>
                      </a:r>
                    </a:p>
                    <a:p>
                      <a:endParaRPr lang="en-GB" dirty="0">
                        <a:latin typeface="Gotham Book" pitchFamily="50" charset="0"/>
                      </a:endParaRPr>
                    </a:p>
                    <a:p>
                      <a:r>
                        <a:rPr lang="en-GB" dirty="0" err="1">
                          <a:latin typeface="Gotham Book" pitchFamily="50" charset="0"/>
                        </a:rPr>
                        <a:t>Iedere</a:t>
                      </a:r>
                      <a:r>
                        <a:rPr lang="en-GB" dirty="0">
                          <a:latin typeface="Gotham Book" pitchFamily="50" charset="0"/>
                        </a:rPr>
                        <a:t> week </a:t>
                      </a:r>
                      <a:r>
                        <a:rPr lang="en-GB" dirty="0" err="1">
                          <a:latin typeface="Gotham Book" pitchFamily="50" charset="0"/>
                        </a:rPr>
                        <a:t>komen</a:t>
                      </a:r>
                      <a:r>
                        <a:rPr lang="en-GB" dirty="0">
                          <a:latin typeface="Gotham Book" pitchFamily="50" charset="0"/>
                        </a:rPr>
                        <a:t> </a:t>
                      </a:r>
                      <a:r>
                        <a:rPr lang="en-GB" dirty="0" err="1">
                          <a:latin typeface="Gotham Book" pitchFamily="50" charset="0"/>
                        </a:rPr>
                        <a:t>kinderen</a:t>
                      </a:r>
                      <a:r>
                        <a:rPr lang="en-GB" dirty="0">
                          <a:latin typeface="Gotham Book" pitchFamily="50" charset="0"/>
                        </a:rPr>
                        <a:t> </a:t>
                      </a:r>
                      <a:r>
                        <a:rPr lang="en-GB" dirty="0" err="1">
                          <a:latin typeface="Gotham Book" pitchFamily="50" charset="0"/>
                        </a:rPr>
                        <a:t>naar</a:t>
                      </a:r>
                      <a:r>
                        <a:rPr lang="en-GB" dirty="0">
                          <a:latin typeface="Gotham Book" pitchFamily="50" charset="0"/>
                        </a:rPr>
                        <a:t> het Compassion-project </a:t>
                      </a:r>
                      <a:r>
                        <a:rPr lang="en-GB" dirty="0" err="1">
                          <a:latin typeface="Gotham Book" pitchFamily="50" charset="0"/>
                        </a:rPr>
                        <a:t>voor</a:t>
                      </a:r>
                      <a:r>
                        <a:rPr lang="en-GB" dirty="0">
                          <a:latin typeface="Gotham Book" pitchFamily="50" charset="0"/>
                        </a:rPr>
                        <a:t> </a:t>
                      </a:r>
                      <a:r>
                        <a:rPr lang="en-GB" dirty="0" err="1">
                          <a:latin typeface="Gotham Book" pitchFamily="50" charset="0"/>
                        </a:rPr>
                        <a:t>een</a:t>
                      </a:r>
                      <a:r>
                        <a:rPr lang="en-GB" dirty="0">
                          <a:latin typeface="Gotham Book" pitchFamily="50" charset="0"/>
                        </a:rPr>
                        <a:t> </a:t>
                      </a:r>
                      <a:r>
                        <a:rPr lang="en-GB" dirty="0" err="1">
                          <a:latin typeface="Gotham Book" pitchFamily="50" charset="0"/>
                        </a:rPr>
                        <a:t>maaltijd</a:t>
                      </a:r>
                      <a:r>
                        <a:rPr lang="en-GB" dirty="0">
                          <a:latin typeface="Gotham Book" pitchFamily="50" charset="0"/>
                        </a:rPr>
                        <a:t> </a:t>
                      </a:r>
                      <a:r>
                        <a:rPr lang="en-GB" dirty="0" err="1">
                          <a:latin typeface="Gotham Book" pitchFamily="50" charset="0"/>
                        </a:rPr>
                        <a:t>en</a:t>
                      </a:r>
                      <a:r>
                        <a:rPr lang="en-GB" dirty="0">
                          <a:latin typeface="Gotham Book" pitchFamily="50" charset="0"/>
                        </a:rPr>
                        <a:t> extra lessen.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5859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Gotham Black" pitchFamily="50" charset="0"/>
                        </a:rPr>
                        <a:t>B.</a:t>
                      </a:r>
                    </a:p>
                    <a:p>
                      <a:endParaRPr lang="en-GB" dirty="0">
                        <a:latin typeface="Gotham Book" pitchFamily="50" charset="0"/>
                      </a:endParaRPr>
                    </a:p>
                    <a:p>
                      <a:r>
                        <a:rPr lang="en-GB" dirty="0">
                          <a:latin typeface="Gotham Book" pitchFamily="50" charset="0"/>
                        </a:rPr>
                        <a:t>De </a:t>
                      </a:r>
                      <a:r>
                        <a:rPr lang="en-GB" dirty="0" err="1">
                          <a:latin typeface="Gotham Book" pitchFamily="50" charset="0"/>
                        </a:rPr>
                        <a:t>kinderen</a:t>
                      </a:r>
                      <a:r>
                        <a:rPr lang="en-GB" dirty="0">
                          <a:latin typeface="Gotham Book" pitchFamily="50" charset="0"/>
                        </a:rPr>
                        <a:t> </a:t>
                      </a:r>
                      <a:r>
                        <a:rPr lang="en-GB" dirty="0" err="1">
                          <a:latin typeface="Gotham Book" pitchFamily="50" charset="0"/>
                        </a:rPr>
                        <a:t>kunnen</a:t>
                      </a:r>
                      <a:r>
                        <a:rPr lang="en-GB" dirty="0">
                          <a:latin typeface="Gotham Book" pitchFamily="50" charset="0"/>
                        </a:rPr>
                        <a:t> </a:t>
                      </a:r>
                      <a:r>
                        <a:rPr lang="en-GB" dirty="0" err="1">
                          <a:latin typeface="Gotham Book" pitchFamily="50" charset="0"/>
                        </a:rPr>
                        <a:t>naar</a:t>
                      </a:r>
                      <a:r>
                        <a:rPr lang="en-GB" dirty="0">
                          <a:latin typeface="Gotham Book" pitchFamily="50" charset="0"/>
                        </a:rPr>
                        <a:t> school </a:t>
                      </a:r>
                      <a:r>
                        <a:rPr lang="en-GB" dirty="0" err="1">
                          <a:latin typeface="Gotham Book" pitchFamily="50" charset="0"/>
                        </a:rPr>
                        <a:t>gaan</a:t>
                      </a:r>
                      <a:r>
                        <a:rPr lang="en-GB" dirty="0">
                          <a:latin typeface="Gotham Book" pitchFamily="50" charset="0"/>
                        </a:rPr>
                        <a:t>.</a:t>
                      </a:r>
                      <a:endParaRPr lang="en-GB" i="1" dirty="0">
                        <a:latin typeface="Gotham Book" pitchFamily="50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FB0C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Gotham Black" pitchFamily="50" charset="0"/>
                        </a:rPr>
                        <a:t>C.</a:t>
                      </a:r>
                    </a:p>
                    <a:p>
                      <a:endParaRPr lang="en-GB" dirty="0">
                        <a:latin typeface="Gotham Book" pitchFamily="50" charset="0"/>
                      </a:endParaRPr>
                    </a:p>
                    <a:p>
                      <a:r>
                        <a:rPr lang="en-GB" dirty="0">
                          <a:latin typeface="Gotham Book" pitchFamily="50" charset="0"/>
                        </a:rPr>
                        <a:t>De </a:t>
                      </a:r>
                      <a:r>
                        <a:rPr lang="en-GB" dirty="0" err="1">
                          <a:latin typeface="Gotham Book" pitchFamily="50" charset="0"/>
                        </a:rPr>
                        <a:t>kinderen</a:t>
                      </a:r>
                      <a:r>
                        <a:rPr lang="en-GB" dirty="0">
                          <a:latin typeface="Gotham Book" pitchFamily="50" charset="0"/>
                        </a:rPr>
                        <a:t> </a:t>
                      </a:r>
                      <a:r>
                        <a:rPr lang="en-GB" dirty="0" err="1">
                          <a:latin typeface="Gotham Book" pitchFamily="50" charset="0"/>
                        </a:rPr>
                        <a:t>krijgen</a:t>
                      </a:r>
                      <a:r>
                        <a:rPr lang="en-GB" dirty="0">
                          <a:latin typeface="Gotham Book" pitchFamily="50" charset="0"/>
                        </a:rPr>
                        <a:t> </a:t>
                      </a:r>
                      <a:r>
                        <a:rPr lang="en-GB" dirty="0" err="1">
                          <a:latin typeface="Gotham Book" pitchFamily="50" charset="0"/>
                        </a:rPr>
                        <a:t>medische</a:t>
                      </a:r>
                      <a:r>
                        <a:rPr lang="en-GB" dirty="0">
                          <a:latin typeface="Gotham Book" pitchFamily="50" charset="0"/>
                        </a:rPr>
                        <a:t> </a:t>
                      </a:r>
                      <a:r>
                        <a:rPr lang="en-GB" dirty="0" err="1">
                          <a:latin typeface="Gotham Book" pitchFamily="50" charset="0"/>
                        </a:rPr>
                        <a:t>hulp</a:t>
                      </a:r>
                      <a:r>
                        <a:rPr lang="en-GB" dirty="0">
                          <a:latin typeface="Gotham Book" pitchFamily="50" charset="0"/>
                        </a:rPr>
                        <a:t> </a:t>
                      </a:r>
                      <a:r>
                        <a:rPr lang="en-GB" dirty="0" err="1">
                          <a:latin typeface="Gotham Book" pitchFamily="50" charset="0"/>
                        </a:rPr>
                        <a:t>als</a:t>
                      </a:r>
                      <a:r>
                        <a:rPr lang="en-GB" dirty="0">
                          <a:latin typeface="Gotham Book" pitchFamily="50" charset="0"/>
                        </a:rPr>
                        <a:t> ze </a:t>
                      </a:r>
                      <a:r>
                        <a:rPr lang="en-GB" dirty="0" err="1">
                          <a:latin typeface="Gotham Book" pitchFamily="50" charset="0"/>
                        </a:rPr>
                        <a:t>dat</a:t>
                      </a:r>
                      <a:r>
                        <a:rPr lang="en-GB" dirty="0">
                          <a:latin typeface="Gotham Book" pitchFamily="50" charset="0"/>
                        </a:rPr>
                        <a:t> </a:t>
                      </a:r>
                      <a:r>
                        <a:rPr lang="en-GB" dirty="0" err="1">
                          <a:latin typeface="Gotham Book" pitchFamily="50" charset="0"/>
                        </a:rPr>
                        <a:t>nodig</a:t>
                      </a:r>
                      <a:r>
                        <a:rPr lang="en-GB" dirty="0">
                          <a:latin typeface="Gotham Book" pitchFamily="50" charset="0"/>
                        </a:rPr>
                        <a:t> </a:t>
                      </a:r>
                      <a:r>
                        <a:rPr lang="en-GB" dirty="0" err="1">
                          <a:latin typeface="Gotham Book" pitchFamily="50" charset="0"/>
                        </a:rPr>
                        <a:t>hebben</a:t>
                      </a:r>
                      <a:r>
                        <a:rPr lang="en-GB" dirty="0">
                          <a:latin typeface="Gotham Book" pitchFamily="50" charset="0"/>
                        </a:rPr>
                        <a:t>.</a:t>
                      </a:r>
                      <a:endParaRPr lang="en-GB" i="1" dirty="0">
                        <a:latin typeface="Gotham Book" pitchFamily="50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784C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8908693"/>
                  </a:ext>
                </a:extLst>
              </a:tr>
            </a:tbl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5F3595D5-DB9E-CAAD-36AD-83E1F94A094A}"/>
              </a:ext>
            </a:extLst>
          </p:cNvPr>
          <p:cNvSpPr/>
          <p:nvPr/>
        </p:nvSpPr>
        <p:spPr>
          <a:xfrm>
            <a:off x="838200" y="2324100"/>
            <a:ext cx="10515599" cy="2011680"/>
          </a:xfrm>
          <a:prstGeom prst="rect">
            <a:avLst/>
          </a:prstGeom>
          <a:noFill/>
          <a:ln w="76200">
            <a:solidFill>
              <a:srgbClr val="F7EC0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cxnSp>
        <p:nvCxnSpPr>
          <p:cNvPr id="5" name="Connector: Curved 4">
            <a:extLst>
              <a:ext uri="{FF2B5EF4-FFF2-40B4-BE49-F238E27FC236}">
                <a16:creationId xmlns:a16="http://schemas.microsoft.com/office/drawing/2014/main" id="{870FE781-3C41-4E0B-5558-8594D2225347}"/>
              </a:ext>
            </a:extLst>
          </p:cNvPr>
          <p:cNvCxnSpPr>
            <a:cxnSpLocks/>
          </p:cNvCxnSpPr>
          <p:nvPr/>
        </p:nvCxnSpPr>
        <p:spPr>
          <a:xfrm rot="5400000">
            <a:off x="5537834" y="4560571"/>
            <a:ext cx="659132" cy="209550"/>
          </a:xfrm>
          <a:prstGeom prst="curvedConnector3">
            <a:avLst>
              <a:gd name="adj1" fmla="val 50000"/>
            </a:avLst>
          </a:prstGeom>
          <a:ln w="76200">
            <a:solidFill>
              <a:srgbClr val="F7EC0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1">
            <a:extLst>
              <a:ext uri="{FF2B5EF4-FFF2-40B4-BE49-F238E27FC236}">
                <a16:creationId xmlns:a16="http://schemas.microsoft.com/office/drawing/2014/main" id="{46E269A8-3B1C-AD80-73FB-08E395E35F42}"/>
              </a:ext>
            </a:extLst>
          </p:cNvPr>
          <p:cNvSpPr txBox="1">
            <a:spLocks/>
          </p:cNvSpPr>
          <p:nvPr/>
        </p:nvSpPr>
        <p:spPr>
          <a:xfrm>
            <a:off x="838200" y="4803433"/>
            <a:ext cx="10677522" cy="8278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005EB8"/>
                </a:solidFill>
                <a:latin typeface="Gotham Bold" pitchFamily="50" charset="0"/>
                <a:ea typeface="+mj-ea"/>
                <a:cs typeface="+mj-cs"/>
              </a:defRPr>
            </a:lvl1pPr>
          </a:lstStyle>
          <a:p>
            <a:r>
              <a:rPr lang="en-GB" sz="2400" dirty="0">
                <a:solidFill>
                  <a:schemeClr val="tx1"/>
                </a:solidFill>
                <a:latin typeface="Gotham Book" pitchFamily="50" charset="0"/>
              </a:rPr>
              <a:t>Alle </a:t>
            </a:r>
            <a:r>
              <a:rPr lang="en-GB" sz="2400" dirty="0" err="1">
                <a:solidFill>
                  <a:schemeClr val="tx1"/>
                </a:solidFill>
                <a:latin typeface="Gotham Book" pitchFamily="50" charset="0"/>
              </a:rPr>
              <a:t>drie</a:t>
            </a:r>
            <a:r>
              <a:rPr lang="en-GB" sz="2400" dirty="0">
                <a:solidFill>
                  <a:schemeClr val="tx1"/>
                </a:solidFill>
                <a:latin typeface="Gotham Book" pitchFamily="50" charset="0"/>
              </a:rPr>
              <a:t>! </a:t>
            </a:r>
            <a:r>
              <a:rPr lang="en-GB" sz="2400" dirty="0" err="1">
                <a:solidFill>
                  <a:schemeClr val="tx1"/>
                </a:solidFill>
                <a:latin typeface="Gotham Book" pitchFamily="50" charset="0"/>
              </a:rPr>
              <a:t>Daarnaast</a:t>
            </a:r>
            <a:r>
              <a:rPr lang="en-GB" sz="2400" dirty="0">
                <a:solidFill>
                  <a:schemeClr val="tx1"/>
                </a:solidFill>
                <a:latin typeface="Gotham Book" pitchFamily="50" charset="0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Gotham Book" pitchFamily="50" charset="0"/>
              </a:rPr>
              <a:t>komen</a:t>
            </a:r>
            <a:r>
              <a:rPr lang="en-GB" sz="2400" dirty="0">
                <a:solidFill>
                  <a:schemeClr val="tx1"/>
                </a:solidFill>
                <a:latin typeface="Gotham Book" pitchFamily="50" charset="0"/>
              </a:rPr>
              <a:t> medewerkers </a:t>
            </a:r>
            <a:r>
              <a:rPr lang="en-GB" sz="2400" dirty="0" err="1">
                <a:solidFill>
                  <a:schemeClr val="tx1"/>
                </a:solidFill>
                <a:latin typeface="Gotham Book" pitchFamily="50" charset="0"/>
              </a:rPr>
              <a:t>ook</a:t>
            </a:r>
            <a:r>
              <a:rPr lang="en-GB" sz="2400" dirty="0">
                <a:solidFill>
                  <a:schemeClr val="tx1"/>
                </a:solidFill>
                <a:latin typeface="Gotham Book" pitchFamily="50" charset="0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Gotham Book" pitchFamily="50" charset="0"/>
              </a:rPr>
              <a:t>langs</a:t>
            </a:r>
            <a:r>
              <a:rPr lang="en-GB" sz="2400" dirty="0">
                <a:solidFill>
                  <a:schemeClr val="tx1"/>
                </a:solidFill>
                <a:latin typeface="Gotham Book" pitchFamily="50" charset="0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Gotham Book" pitchFamily="50" charset="0"/>
              </a:rPr>
              <a:t>bij</a:t>
            </a:r>
            <a:r>
              <a:rPr lang="en-GB" sz="2400" dirty="0">
                <a:solidFill>
                  <a:schemeClr val="tx1"/>
                </a:solidFill>
                <a:latin typeface="Gotham Book" pitchFamily="50" charset="0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Gotham Book" pitchFamily="50" charset="0"/>
              </a:rPr>
              <a:t>gezinnen</a:t>
            </a:r>
            <a:r>
              <a:rPr lang="en-GB" sz="2400" dirty="0">
                <a:solidFill>
                  <a:schemeClr val="tx1"/>
                </a:solidFill>
                <a:latin typeface="Gotham Book" pitchFamily="50" charset="0"/>
              </a:rPr>
              <a:t> met </a:t>
            </a:r>
            <a:r>
              <a:rPr lang="en-GB" sz="2400" dirty="0" err="1">
                <a:solidFill>
                  <a:schemeClr val="tx1"/>
                </a:solidFill>
                <a:latin typeface="Gotham Book" pitchFamily="50" charset="0"/>
              </a:rPr>
              <a:t>voedselpakketten</a:t>
            </a:r>
            <a:r>
              <a:rPr lang="en-GB" sz="2400" dirty="0">
                <a:solidFill>
                  <a:schemeClr val="tx1"/>
                </a:solidFill>
                <a:latin typeface="Gotham Book" pitchFamily="50" charset="0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Gotham Book" pitchFamily="50" charset="0"/>
              </a:rPr>
              <a:t>en</a:t>
            </a:r>
            <a:r>
              <a:rPr lang="en-GB" sz="2400" dirty="0">
                <a:solidFill>
                  <a:schemeClr val="tx1"/>
                </a:solidFill>
                <a:latin typeface="Gotham Book" pitchFamily="50" charset="0"/>
              </a:rPr>
              <a:t> extra </a:t>
            </a:r>
            <a:r>
              <a:rPr lang="en-GB" sz="2400" dirty="0" err="1">
                <a:solidFill>
                  <a:schemeClr val="tx1"/>
                </a:solidFill>
                <a:latin typeface="Gotham Book" pitchFamily="50" charset="0"/>
              </a:rPr>
              <a:t>hulp</a:t>
            </a:r>
            <a:r>
              <a:rPr lang="en-GB" sz="2400" dirty="0">
                <a:solidFill>
                  <a:schemeClr val="tx1"/>
                </a:solidFill>
                <a:latin typeface="Gotham Book" pitchFamily="50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25878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37F12C-61FB-C6E7-E8E5-68DD4B300E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16609"/>
            <a:ext cx="10515600" cy="1325563"/>
          </a:xfrm>
        </p:spPr>
        <p:txBody>
          <a:bodyPr/>
          <a:lstStyle/>
          <a:p>
            <a:r>
              <a:rPr lang="en-GB" dirty="0"/>
              <a:t>1. Wat is </a:t>
            </a:r>
            <a:r>
              <a:rPr lang="en-GB" dirty="0" err="1"/>
              <a:t>armoede</a:t>
            </a:r>
            <a:r>
              <a:rPr lang="en-GB" dirty="0"/>
              <a:t>?</a:t>
            </a:r>
            <a:endParaRPr lang="en-NL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60925187-343E-EAB1-C5A9-2642DDC4154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4710644"/>
              </p:ext>
            </p:extLst>
          </p:nvPr>
        </p:nvGraphicFramePr>
        <p:xfrm>
          <a:off x="838203" y="2514600"/>
          <a:ext cx="10515597" cy="118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5199">
                  <a:extLst>
                    <a:ext uri="{9D8B030D-6E8A-4147-A177-3AD203B41FA5}">
                      <a16:colId xmlns:a16="http://schemas.microsoft.com/office/drawing/2014/main" val="2868587125"/>
                    </a:ext>
                  </a:extLst>
                </a:gridCol>
                <a:gridCol w="3505199">
                  <a:extLst>
                    <a:ext uri="{9D8B030D-6E8A-4147-A177-3AD203B41FA5}">
                      <a16:colId xmlns:a16="http://schemas.microsoft.com/office/drawing/2014/main" val="3084854427"/>
                    </a:ext>
                  </a:extLst>
                </a:gridCol>
                <a:gridCol w="3505199">
                  <a:extLst>
                    <a:ext uri="{9D8B030D-6E8A-4147-A177-3AD203B41FA5}">
                      <a16:colId xmlns:a16="http://schemas.microsoft.com/office/drawing/2014/main" val="1638331449"/>
                    </a:ext>
                  </a:extLst>
                </a:gridCol>
              </a:tblGrid>
              <a:tr h="601027">
                <a:tc>
                  <a:txBody>
                    <a:bodyPr/>
                    <a:lstStyle/>
                    <a:p>
                      <a:r>
                        <a:rPr lang="en-GB" dirty="0">
                          <a:latin typeface="Gotham Black" pitchFamily="50" charset="0"/>
                        </a:rPr>
                        <a:t>A.</a:t>
                      </a:r>
                    </a:p>
                    <a:p>
                      <a:endParaRPr lang="en-GB" dirty="0">
                        <a:latin typeface="Gotham Book" pitchFamily="50" charset="0"/>
                      </a:endParaRPr>
                    </a:p>
                    <a:p>
                      <a:r>
                        <a:rPr lang="en-GB" dirty="0" err="1">
                          <a:latin typeface="Gotham Book" pitchFamily="50" charset="0"/>
                        </a:rPr>
                        <a:t>Weinig</a:t>
                      </a:r>
                      <a:r>
                        <a:rPr lang="en-GB" dirty="0">
                          <a:latin typeface="Gotham Book" pitchFamily="50" charset="0"/>
                        </a:rPr>
                        <a:t> geld </a:t>
                      </a:r>
                      <a:r>
                        <a:rPr lang="en-GB" dirty="0" err="1">
                          <a:latin typeface="Gotham Book" pitchFamily="50" charset="0"/>
                        </a:rPr>
                        <a:t>hebben</a:t>
                      </a:r>
                      <a:endParaRPr lang="en-GB" dirty="0">
                        <a:latin typeface="Gotham Book" pitchFamily="50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5859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Gotham Black" pitchFamily="50" charset="0"/>
                        </a:rPr>
                        <a:t>B.</a:t>
                      </a:r>
                    </a:p>
                    <a:p>
                      <a:endParaRPr lang="en-GB" dirty="0">
                        <a:latin typeface="Gotham Book" pitchFamily="50" charset="0"/>
                      </a:endParaRPr>
                    </a:p>
                    <a:p>
                      <a:r>
                        <a:rPr lang="en-GB" dirty="0" err="1">
                          <a:latin typeface="Gotham Book" pitchFamily="50" charset="0"/>
                        </a:rPr>
                        <a:t>Honger</a:t>
                      </a:r>
                      <a:r>
                        <a:rPr lang="en-GB" dirty="0">
                          <a:latin typeface="Gotham Book" pitchFamily="50" charset="0"/>
                        </a:rPr>
                        <a:t> </a:t>
                      </a:r>
                      <a:r>
                        <a:rPr lang="en-GB" dirty="0" err="1">
                          <a:latin typeface="Gotham Book" pitchFamily="50" charset="0"/>
                        </a:rPr>
                        <a:t>hebben</a:t>
                      </a:r>
                      <a:endParaRPr lang="en-GB" dirty="0">
                        <a:latin typeface="Gotham Book" pitchFamily="50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FB0C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Gotham Black" pitchFamily="50" charset="0"/>
                        </a:rPr>
                        <a:t>C.</a:t>
                      </a:r>
                    </a:p>
                    <a:p>
                      <a:endParaRPr lang="en-GB" dirty="0">
                        <a:latin typeface="Gotham Book" pitchFamily="50" charset="0"/>
                      </a:endParaRPr>
                    </a:p>
                    <a:p>
                      <a:r>
                        <a:rPr lang="en-GB" dirty="0" err="1">
                          <a:latin typeface="Gotham Book" pitchFamily="50" charset="0"/>
                        </a:rPr>
                        <a:t>Niet</a:t>
                      </a:r>
                      <a:r>
                        <a:rPr lang="en-GB" dirty="0">
                          <a:latin typeface="Gotham Book" pitchFamily="50" charset="0"/>
                        </a:rPr>
                        <a:t> </a:t>
                      </a:r>
                      <a:r>
                        <a:rPr lang="en-GB" dirty="0" err="1">
                          <a:latin typeface="Gotham Book" pitchFamily="50" charset="0"/>
                        </a:rPr>
                        <a:t>naar</a:t>
                      </a:r>
                      <a:r>
                        <a:rPr lang="en-GB" dirty="0">
                          <a:latin typeface="Gotham Book" pitchFamily="50" charset="0"/>
                        </a:rPr>
                        <a:t> school </a:t>
                      </a:r>
                      <a:r>
                        <a:rPr lang="en-GB" dirty="0" err="1">
                          <a:latin typeface="Gotham Book" pitchFamily="50" charset="0"/>
                        </a:rPr>
                        <a:t>kunnen</a:t>
                      </a:r>
                      <a:r>
                        <a:rPr lang="en-GB" dirty="0">
                          <a:latin typeface="Gotham Book" pitchFamily="50" charset="0"/>
                        </a:rPr>
                        <a:t> </a:t>
                      </a:r>
                      <a:r>
                        <a:rPr lang="en-GB" dirty="0" err="1">
                          <a:latin typeface="Gotham Book" pitchFamily="50" charset="0"/>
                        </a:rPr>
                        <a:t>gaan</a:t>
                      </a:r>
                      <a:endParaRPr lang="en-GB" dirty="0">
                        <a:latin typeface="Gotham Book" pitchFamily="50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784C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89086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83955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37F12C-61FB-C6E7-E8E5-68DD4B300E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16609"/>
            <a:ext cx="10515600" cy="1325563"/>
          </a:xfrm>
        </p:spPr>
        <p:txBody>
          <a:bodyPr/>
          <a:lstStyle/>
          <a:p>
            <a:r>
              <a:rPr lang="en-GB" dirty="0"/>
              <a:t>1. Wat is </a:t>
            </a:r>
            <a:r>
              <a:rPr lang="en-GB" dirty="0" err="1"/>
              <a:t>armoede</a:t>
            </a:r>
            <a:r>
              <a:rPr lang="en-GB" dirty="0"/>
              <a:t>?</a:t>
            </a:r>
            <a:endParaRPr lang="en-NL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60925187-343E-EAB1-C5A9-2642DDC41547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38203" y="2514600"/>
          <a:ext cx="10515597" cy="118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5199">
                  <a:extLst>
                    <a:ext uri="{9D8B030D-6E8A-4147-A177-3AD203B41FA5}">
                      <a16:colId xmlns:a16="http://schemas.microsoft.com/office/drawing/2014/main" val="2868587125"/>
                    </a:ext>
                  </a:extLst>
                </a:gridCol>
                <a:gridCol w="3505199">
                  <a:extLst>
                    <a:ext uri="{9D8B030D-6E8A-4147-A177-3AD203B41FA5}">
                      <a16:colId xmlns:a16="http://schemas.microsoft.com/office/drawing/2014/main" val="3084854427"/>
                    </a:ext>
                  </a:extLst>
                </a:gridCol>
                <a:gridCol w="3505199">
                  <a:extLst>
                    <a:ext uri="{9D8B030D-6E8A-4147-A177-3AD203B41FA5}">
                      <a16:colId xmlns:a16="http://schemas.microsoft.com/office/drawing/2014/main" val="1638331449"/>
                    </a:ext>
                  </a:extLst>
                </a:gridCol>
              </a:tblGrid>
              <a:tr h="601027">
                <a:tc>
                  <a:txBody>
                    <a:bodyPr/>
                    <a:lstStyle/>
                    <a:p>
                      <a:r>
                        <a:rPr lang="en-GB" dirty="0">
                          <a:latin typeface="Gotham Black" pitchFamily="50" charset="0"/>
                        </a:rPr>
                        <a:t>A.</a:t>
                      </a:r>
                    </a:p>
                    <a:p>
                      <a:endParaRPr lang="en-GB" dirty="0">
                        <a:latin typeface="Gotham Book" pitchFamily="50" charset="0"/>
                      </a:endParaRPr>
                    </a:p>
                    <a:p>
                      <a:r>
                        <a:rPr lang="en-GB" dirty="0" err="1">
                          <a:latin typeface="Gotham Book" pitchFamily="50" charset="0"/>
                        </a:rPr>
                        <a:t>Weinig</a:t>
                      </a:r>
                      <a:r>
                        <a:rPr lang="en-GB" dirty="0">
                          <a:latin typeface="Gotham Book" pitchFamily="50" charset="0"/>
                        </a:rPr>
                        <a:t> geld </a:t>
                      </a:r>
                      <a:r>
                        <a:rPr lang="en-GB" dirty="0" err="1">
                          <a:latin typeface="Gotham Book" pitchFamily="50" charset="0"/>
                        </a:rPr>
                        <a:t>hebben</a:t>
                      </a:r>
                      <a:endParaRPr lang="en-GB" dirty="0">
                        <a:latin typeface="Gotham Book" pitchFamily="50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5859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Gotham Black" pitchFamily="50" charset="0"/>
                        </a:rPr>
                        <a:t>B.</a:t>
                      </a:r>
                    </a:p>
                    <a:p>
                      <a:endParaRPr lang="en-GB" dirty="0">
                        <a:latin typeface="Gotham Book" pitchFamily="50" charset="0"/>
                      </a:endParaRPr>
                    </a:p>
                    <a:p>
                      <a:r>
                        <a:rPr lang="en-GB" dirty="0" err="1">
                          <a:latin typeface="Gotham Book" pitchFamily="50" charset="0"/>
                        </a:rPr>
                        <a:t>Honger</a:t>
                      </a:r>
                      <a:r>
                        <a:rPr lang="en-GB" dirty="0">
                          <a:latin typeface="Gotham Book" pitchFamily="50" charset="0"/>
                        </a:rPr>
                        <a:t> </a:t>
                      </a:r>
                      <a:r>
                        <a:rPr lang="en-GB" dirty="0" err="1">
                          <a:latin typeface="Gotham Book" pitchFamily="50" charset="0"/>
                        </a:rPr>
                        <a:t>hebben</a:t>
                      </a:r>
                      <a:endParaRPr lang="en-GB" dirty="0">
                        <a:latin typeface="Gotham Book" pitchFamily="50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FB0C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Gotham Black" pitchFamily="50" charset="0"/>
                        </a:rPr>
                        <a:t>C.</a:t>
                      </a:r>
                    </a:p>
                    <a:p>
                      <a:endParaRPr lang="en-GB" dirty="0">
                        <a:latin typeface="Gotham Book" pitchFamily="50" charset="0"/>
                      </a:endParaRPr>
                    </a:p>
                    <a:p>
                      <a:r>
                        <a:rPr lang="en-GB" dirty="0" err="1">
                          <a:latin typeface="Gotham Book" pitchFamily="50" charset="0"/>
                        </a:rPr>
                        <a:t>Niet</a:t>
                      </a:r>
                      <a:r>
                        <a:rPr lang="en-GB" dirty="0">
                          <a:latin typeface="Gotham Book" pitchFamily="50" charset="0"/>
                        </a:rPr>
                        <a:t> </a:t>
                      </a:r>
                      <a:r>
                        <a:rPr lang="en-GB" dirty="0" err="1">
                          <a:latin typeface="Gotham Book" pitchFamily="50" charset="0"/>
                        </a:rPr>
                        <a:t>naar</a:t>
                      </a:r>
                      <a:r>
                        <a:rPr lang="en-GB" dirty="0">
                          <a:latin typeface="Gotham Book" pitchFamily="50" charset="0"/>
                        </a:rPr>
                        <a:t> school </a:t>
                      </a:r>
                      <a:r>
                        <a:rPr lang="en-GB" dirty="0" err="1">
                          <a:latin typeface="Gotham Book" pitchFamily="50" charset="0"/>
                        </a:rPr>
                        <a:t>kunnen</a:t>
                      </a:r>
                      <a:r>
                        <a:rPr lang="en-GB" dirty="0">
                          <a:latin typeface="Gotham Book" pitchFamily="50" charset="0"/>
                        </a:rPr>
                        <a:t> </a:t>
                      </a:r>
                      <a:r>
                        <a:rPr lang="en-GB" dirty="0" err="1">
                          <a:latin typeface="Gotham Book" pitchFamily="50" charset="0"/>
                        </a:rPr>
                        <a:t>gaan</a:t>
                      </a:r>
                      <a:endParaRPr lang="en-GB" dirty="0">
                        <a:latin typeface="Gotham Book" pitchFamily="50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784C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8908693"/>
                  </a:ext>
                </a:extLst>
              </a:tr>
            </a:tbl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11980999-4E14-B85D-D30E-70BA91A7B4E4}"/>
              </a:ext>
            </a:extLst>
          </p:cNvPr>
          <p:cNvSpPr/>
          <p:nvPr/>
        </p:nvSpPr>
        <p:spPr>
          <a:xfrm>
            <a:off x="838198" y="2514600"/>
            <a:ext cx="10515599" cy="1188720"/>
          </a:xfrm>
          <a:prstGeom prst="rect">
            <a:avLst/>
          </a:prstGeom>
          <a:noFill/>
          <a:ln w="76200">
            <a:solidFill>
              <a:srgbClr val="F7EC0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cxnSp>
        <p:nvCxnSpPr>
          <p:cNvPr id="5" name="Connector: Curved 4">
            <a:extLst>
              <a:ext uri="{FF2B5EF4-FFF2-40B4-BE49-F238E27FC236}">
                <a16:creationId xmlns:a16="http://schemas.microsoft.com/office/drawing/2014/main" id="{8A22F1D5-F4E9-9366-C844-41ABDC0ECBA2}"/>
              </a:ext>
            </a:extLst>
          </p:cNvPr>
          <p:cNvCxnSpPr>
            <a:cxnSpLocks/>
          </p:cNvCxnSpPr>
          <p:nvPr/>
        </p:nvCxnSpPr>
        <p:spPr>
          <a:xfrm rot="5400000">
            <a:off x="5514975" y="4008120"/>
            <a:ext cx="781052" cy="171452"/>
          </a:xfrm>
          <a:prstGeom prst="curvedConnector3">
            <a:avLst>
              <a:gd name="adj1" fmla="val 45122"/>
            </a:avLst>
          </a:prstGeom>
          <a:ln w="76200">
            <a:solidFill>
              <a:srgbClr val="F7EC0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1">
            <a:extLst>
              <a:ext uri="{FF2B5EF4-FFF2-40B4-BE49-F238E27FC236}">
                <a16:creationId xmlns:a16="http://schemas.microsoft.com/office/drawing/2014/main" id="{C423B79D-6E6F-6C72-2879-D99207AFBD24}"/>
              </a:ext>
            </a:extLst>
          </p:cNvPr>
          <p:cNvSpPr txBox="1">
            <a:spLocks/>
          </p:cNvSpPr>
          <p:nvPr/>
        </p:nvSpPr>
        <p:spPr>
          <a:xfrm>
            <a:off x="838198" y="4720932"/>
            <a:ext cx="10668002" cy="8278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005EB8"/>
                </a:solidFill>
                <a:latin typeface="Gotham Bold" pitchFamily="50" charset="0"/>
                <a:ea typeface="+mj-ea"/>
                <a:cs typeface="+mj-cs"/>
              </a:defRPr>
            </a:lvl1pPr>
          </a:lstStyle>
          <a:p>
            <a:r>
              <a:rPr lang="en-GB" sz="2400" dirty="0">
                <a:solidFill>
                  <a:schemeClr val="tx1"/>
                </a:solidFill>
                <a:latin typeface="Gotham Book" pitchFamily="50" charset="0"/>
              </a:rPr>
              <a:t>Het is </a:t>
            </a:r>
            <a:r>
              <a:rPr lang="en-GB" sz="2400" dirty="0" err="1">
                <a:solidFill>
                  <a:schemeClr val="tx1"/>
                </a:solidFill>
                <a:latin typeface="Gotham Book" pitchFamily="50" charset="0"/>
              </a:rPr>
              <a:t>lastig</a:t>
            </a:r>
            <a:r>
              <a:rPr lang="en-GB" sz="2400" dirty="0">
                <a:solidFill>
                  <a:schemeClr val="tx1"/>
                </a:solidFill>
                <a:latin typeface="Gotham Book" pitchFamily="50" charset="0"/>
              </a:rPr>
              <a:t> om </a:t>
            </a:r>
            <a:r>
              <a:rPr lang="en-GB" sz="2400" dirty="0" err="1">
                <a:solidFill>
                  <a:schemeClr val="tx1"/>
                </a:solidFill>
                <a:latin typeface="Gotham Book" pitchFamily="50" charset="0"/>
              </a:rPr>
              <a:t>te</a:t>
            </a:r>
            <a:r>
              <a:rPr lang="en-GB" sz="2400" dirty="0">
                <a:solidFill>
                  <a:schemeClr val="tx1"/>
                </a:solidFill>
                <a:latin typeface="Gotham Book" pitchFamily="50" charset="0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Gotham Book" pitchFamily="50" charset="0"/>
              </a:rPr>
              <a:t>zeggen</a:t>
            </a:r>
            <a:r>
              <a:rPr lang="en-GB" sz="2400" dirty="0">
                <a:solidFill>
                  <a:schemeClr val="tx1"/>
                </a:solidFill>
                <a:latin typeface="Gotham Book" pitchFamily="50" charset="0"/>
              </a:rPr>
              <a:t> wat </a:t>
            </a:r>
            <a:r>
              <a:rPr lang="en-GB" sz="2400" dirty="0" err="1">
                <a:solidFill>
                  <a:schemeClr val="tx1"/>
                </a:solidFill>
                <a:latin typeface="Gotham Book" pitchFamily="50" charset="0"/>
              </a:rPr>
              <a:t>precies</a:t>
            </a:r>
            <a:r>
              <a:rPr lang="en-GB" sz="2400" dirty="0">
                <a:solidFill>
                  <a:schemeClr val="tx1"/>
                </a:solidFill>
                <a:latin typeface="Gotham Book" pitchFamily="50" charset="0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Gotham Book" pitchFamily="50" charset="0"/>
              </a:rPr>
              <a:t>armoede</a:t>
            </a:r>
            <a:r>
              <a:rPr lang="en-GB" sz="2400" dirty="0">
                <a:solidFill>
                  <a:schemeClr val="tx1"/>
                </a:solidFill>
                <a:latin typeface="Gotham Book" pitchFamily="50" charset="0"/>
              </a:rPr>
              <a:t> is. </a:t>
            </a:r>
            <a:r>
              <a:rPr lang="en-GB" sz="2400" dirty="0" err="1">
                <a:solidFill>
                  <a:schemeClr val="tx1"/>
                </a:solidFill>
                <a:latin typeface="Gotham Book" pitchFamily="50" charset="0"/>
              </a:rPr>
              <a:t>Weinig</a:t>
            </a:r>
            <a:r>
              <a:rPr lang="en-GB" sz="2400" dirty="0">
                <a:solidFill>
                  <a:schemeClr val="tx1"/>
                </a:solidFill>
                <a:latin typeface="Gotham Book" pitchFamily="50" charset="0"/>
              </a:rPr>
              <a:t> geld, </a:t>
            </a:r>
            <a:r>
              <a:rPr lang="en-GB" sz="2400" dirty="0" err="1">
                <a:solidFill>
                  <a:schemeClr val="tx1"/>
                </a:solidFill>
                <a:latin typeface="Gotham Book" pitchFamily="50" charset="0"/>
              </a:rPr>
              <a:t>weinig</a:t>
            </a:r>
            <a:r>
              <a:rPr lang="en-GB" sz="2400" dirty="0">
                <a:solidFill>
                  <a:schemeClr val="tx1"/>
                </a:solidFill>
                <a:latin typeface="Gotham Book" pitchFamily="50" charset="0"/>
              </a:rPr>
              <a:t> eten </a:t>
            </a:r>
            <a:r>
              <a:rPr lang="en-GB" sz="2400" dirty="0" err="1">
                <a:solidFill>
                  <a:schemeClr val="tx1"/>
                </a:solidFill>
                <a:latin typeface="Gotham Book" pitchFamily="50" charset="0"/>
              </a:rPr>
              <a:t>en</a:t>
            </a:r>
            <a:r>
              <a:rPr lang="en-GB" sz="2400" dirty="0">
                <a:solidFill>
                  <a:schemeClr val="tx1"/>
                </a:solidFill>
                <a:latin typeface="Gotham Book" pitchFamily="50" charset="0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Gotham Book" pitchFamily="50" charset="0"/>
              </a:rPr>
              <a:t>slecht</a:t>
            </a:r>
            <a:r>
              <a:rPr lang="en-GB" sz="2400" dirty="0">
                <a:solidFill>
                  <a:schemeClr val="tx1"/>
                </a:solidFill>
                <a:latin typeface="Gotham Book" pitchFamily="50" charset="0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Gotham Book" pitchFamily="50" charset="0"/>
              </a:rPr>
              <a:t>onderwijs</a:t>
            </a:r>
            <a:r>
              <a:rPr lang="en-GB" sz="2400" dirty="0">
                <a:solidFill>
                  <a:schemeClr val="tx1"/>
                </a:solidFill>
                <a:latin typeface="Gotham Book" pitchFamily="50" charset="0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Gotham Book" pitchFamily="50" charset="0"/>
              </a:rPr>
              <a:t>hebben</a:t>
            </a:r>
            <a:r>
              <a:rPr lang="en-GB" sz="2400" dirty="0">
                <a:solidFill>
                  <a:schemeClr val="tx1"/>
                </a:solidFill>
                <a:latin typeface="Gotham Book" pitchFamily="50" charset="0"/>
              </a:rPr>
              <a:t> er </a:t>
            </a:r>
            <a:r>
              <a:rPr lang="en-GB" sz="2400" dirty="0" err="1">
                <a:solidFill>
                  <a:schemeClr val="tx1"/>
                </a:solidFill>
                <a:latin typeface="Gotham Book" pitchFamily="50" charset="0"/>
              </a:rPr>
              <a:t>allemaal</a:t>
            </a:r>
            <a:r>
              <a:rPr lang="en-GB" sz="2400" dirty="0">
                <a:solidFill>
                  <a:schemeClr val="tx1"/>
                </a:solidFill>
                <a:latin typeface="Gotham Book" pitchFamily="50" charset="0"/>
              </a:rPr>
              <a:t> mee </a:t>
            </a:r>
            <a:r>
              <a:rPr lang="en-GB" sz="2400" dirty="0" err="1">
                <a:solidFill>
                  <a:schemeClr val="tx1"/>
                </a:solidFill>
                <a:latin typeface="Gotham Book" pitchFamily="50" charset="0"/>
              </a:rPr>
              <a:t>te</a:t>
            </a:r>
            <a:r>
              <a:rPr lang="en-GB" sz="2400" dirty="0">
                <a:solidFill>
                  <a:schemeClr val="tx1"/>
                </a:solidFill>
                <a:latin typeface="Gotham Book" pitchFamily="50" charset="0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Gotham Book" pitchFamily="50" charset="0"/>
              </a:rPr>
              <a:t>maken</a:t>
            </a:r>
            <a:r>
              <a:rPr lang="en-GB" sz="2400" dirty="0">
                <a:solidFill>
                  <a:schemeClr val="tx1"/>
                </a:solidFill>
                <a:latin typeface="Gotham Book" pitchFamily="50" charset="0"/>
              </a:rPr>
              <a:t>. </a:t>
            </a:r>
            <a:endParaRPr lang="en-NL" sz="2400" dirty="0">
              <a:solidFill>
                <a:schemeClr val="tx1"/>
              </a:solidFill>
              <a:latin typeface="Gotham Book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73937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37F12C-61FB-C6E7-E8E5-68DD4B300E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2. </a:t>
            </a:r>
            <a:r>
              <a:rPr lang="en-GB" dirty="0" err="1"/>
              <a:t>Wanneer</a:t>
            </a:r>
            <a:r>
              <a:rPr lang="en-GB" dirty="0"/>
              <a:t> </a:t>
            </a:r>
            <a:r>
              <a:rPr lang="en-GB" dirty="0" err="1"/>
              <a:t>leef</a:t>
            </a:r>
            <a:r>
              <a:rPr lang="en-GB" dirty="0"/>
              <a:t> je in </a:t>
            </a:r>
            <a:r>
              <a:rPr lang="en-GB" dirty="0" err="1"/>
              <a:t>armoede</a:t>
            </a:r>
            <a:r>
              <a:rPr lang="en-GB" dirty="0"/>
              <a:t>?</a:t>
            </a:r>
            <a:endParaRPr lang="en-NL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60925187-343E-EAB1-C5A9-2642DDC4154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00007325"/>
              </p:ext>
            </p:extLst>
          </p:nvPr>
        </p:nvGraphicFramePr>
        <p:xfrm>
          <a:off x="838200" y="2514600"/>
          <a:ext cx="10515597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5199">
                  <a:extLst>
                    <a:ext uri="{9D8B030D-6E8A-4147-A177-3AD203B41FA5}">
                      <a16:colId xmlns:a16="http://schemas.microsoft.com/office/drawing/2014/main" val="2868587125"/>
                    </a:ext>
                  </a:extLst>
                </a:gridCol>
                <a:gridCol w="3505199">
                  <a:extLst>
                    <a:ext uri="{9D8B030D-6E8A-4147-A177-3AD203B41FA5}">
                      <a16:colId xmlns:a16="http://schemas.microsoft.com/office/drawing/2014/main" val="3084854427"/>
                    </a:ext>
                  </a:extLst>
                </a:gridCol>
                <a:gridCol w="3505199">
                  <a:extLst>
                    <a:ext uri="{9D8B030D-6E8A-4147-A177-3AD203B41FA5}">
                      <a16:colId xmlns:a16="http://schemas.microsoft.com/office/drawing/2014/main" val="163833144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latin typeface="Gotham Black" pitchFamily="50" charset="0"/>
                        </a:rPr>
                        <a:t>A.</a:t>
                      </a:r>
                    </a:p>
                    <a:p>
                      <a:endParaRPr lang="en-GB" dirty="0">
                        <a:latin typeface="Gotham Book" pitchFamily="50" charset="0"/>
                      </a:endParaRPr>
                    </a:p>
                    <a:p>
                      <a:r>
                        <a:rPr lang="en-GB" dirty="0">
                          <a:latin typeface="Gotham Book" pitchFamily="50" charset="0"/>
                        </a:rPr>
                        <a:t>Je </a:t>
                      </a:r>
                      <a:r>
                        <a:rPr lang="en-GB" dirty="0" err="1">
                          <a:latin typeface="Gotham Book" pitchFamily="50" charset="0"/>
                        </a:rPr>
                        <a:t>leeft</a:t>
                      </a:r>
                      <a:r>
                        <a:rPr lang="en-GB" dirty="0">
                          <a:latin typeface="Gotham Book" pitchFamily="50" charset="0"/>
                        </a:rPr>
                        <a:t> van €2.15 per </a:t>
                      </a:r>
                      <a:r>
                        <a:rPr lang="en-GB" dirty="0" err="1">
                          <a:latin typeface="Gotham Book" pitchFamily="50" charset="0"/>
                        </a:rPr>
                        <a:t>dag</a:t>
                      </a:r>
                      <a:endParaRPr lang="en-GB" dirty="0">
                        <a:latin typeface="Gotham Book" pitchFamily="50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5859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Gotham Black" pitchFamily="50" charset="0"/>
                        </a:rPr>
                        <a:t>B.</a:t>
                      </a:r>
                    </a:p>
                    <a:p>
                      <a:endParaRPr lang="en-GB" dirty="0">
                        <a:latin typeface="Gotham Book" pitchFamily="50" charset="0"/>
                      </a:endParaRPr>
                    </a:p>
                    <a:p>
                      <a:r>
                        <a:rPr lang="en-GB" dirty="0">
                          <a:latin typeface="Gotham Book" pitchFamily="50" charset="0"/>
                        </a:rPr>
                        <a:t>Je </a:t>
                      </a:r>
                      <a:r>
                        <a:rPr lang="en-GB" dirty="0" err="1">
                          <a:latin typeface="Gotham Book" pitchFamily="50" charset="0"/>
                        </a:rPr>
                        <a:t>leeft</a:t>
                      </a:r>
                      <a:r>
                        <a:rPr lang="en-GB" dirty="0">
                          <a:latin typeface="Gotham Book" pitchFamily="50" charset="0"/>
                        </a:rPr>
                        <a:t> van €15.20 per </a:t>
                      </a:r>
                      <a:r>
                        <a:rPr lang="en-GB" dirty="0" err="1">
                          <a:latin typeface="Gotham Book" pitchFamily="50" charset="0"/>
                        </a:rPr>
                        <a:t>dag</a:t>
                      </a:r>
                      <a:endParaRPr lang="en-GB" dirty="0">
                        <a:latin typeface="Gotham Book" pitchFamily="50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FB0C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Gotham Black" pitchFamily="50" charset="0"/>
                        </a:rPr>
                        <a:t>C.</a:t>
                      </a:r>
                    </a:p>
                    <a:p>
                      <a:endParaRPr lang="en-GB" dirty="0">
                        <a:latin typeface="Gotham Book" pitchFamily="50" charset="0"/>
                      </a:endParaRPr>
                    </a:p>
                    <a:p>
                      <a:r>
                        <a:rPr lang="en-GB" dirty="0">
                          <a:latin typeface="Gotham Book" pitchFamily="50" charset="0"/>
                        </a:rPr>
                        <a:t>Je </a:t>
                      </a:r>
                      <a:r>
                        <a:rPr lang="en-GB" dirty="0" err="1">
                          <a:latin typeface="Gotham Book" pitchFamily="50" charset="0"/>
                        </a:rPr>
                        <a:t>leeft</a:t>
                      </a:r>
                      <a:r>
                        <a:rPr lang="en-GB" dirty="0">
                          <a:latin typeface="Gotham Book" pitchFamily="50" charset="0"/>
                        </a:rPr>
                        <a:t> van €20.15 per </a:t>
                      </a:r>
                      <a:r>
                        <a:rPr lang="en-GB" dirty="0" err="1">
                          <a:latin typeface="Gotham Book" pitchFamily="50" charset="0"/>
                        </a:rPr>
                        <a:t>dag</a:t>
                      </a:r>
                      <a:endParaRPr lang="en-GB" dirty="0">
                        <a:latin typeface="Gotham Book" pitchFamily="50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784C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89086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87225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37F12C-61FB-C6E7-E8E5-68DD4B300E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2. </a:t>
            </a:r>
            <a:r>
              <a:rPr lang="en-GB" dirty="0" err="1"/>
              <a:t>Wanneer</a:t>
            </a:r>
            <a:r>
              <a:rPr lang="en-GB" dirty="0"/>
              <a:t> </a:t>
            </a:r>
            <a:r>
              <a:rPr lang="en-GB" dirty="0" err="1"/>
              <a:t>leef</a:t>
            </a:r>
            <a:r>
              <a:rPr lang="en-GB" dirty="0"/>
              <a:t> je in extreme </a:t>
            </a:r>
            <a:r>
              <a:rPr lang="en-GB" dirty="0" err="1"/>
              <a:t>armoede</a:t>
            </a:r>
            <a:r>
              <a:rPr lang="en-GB" dirty="0"/>
              <a:t>?</a:t>
            </a:r>
            <a:endParaRPr lang="en-NL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60925187-343E-EAB1-C5A9-2642DDC41547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38200" y="2514600"/>
          <a:ext cx="10515597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5199">
                  <a:extLst>
                    <a:ext uri="{9D8B030D-6E8A-4147-A177-3AD203B41FA5}">
                      <a16:colId xmlns:a16="http://schemas.microsoft.com/office/drawing/2014/main" val="2868587125"/>
                    </a:ext>
                  </a:extLst>
                </a:gridCol>
                <a:gridCol w="3505199">
                  <a:extLst>
                    <a:ext uri="{9D8B030D-6E8A-4147-A177-3AD203B41FA5}">
                      <a16:colId xmlns:a16="http://schemas.microsoft.com/office/drawing/2014/main" val="3084854427"/>
                    </a:ext>
                  </a:extLst>
                </a:gridCol>
                <a:gridCol w="3505199">
                  <a:extLst>
                    <a:ext uri="{9D8B030D-6E8A-4147-A177-3AD203B41FA5}">
                      <a16:colId xmlns:a16="http://schemas.microsoft.com/office/drawing/2014/main" val="163833144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latin typeface="Gotham Black" pitchFamily="50" charset="0"/>
                        </a:rPr>
                        <a:t>A.</a:t>
                      </a:r>
                    </a:p>
                    <a:p>
                      <a:endParaRPr lang="en-GB" dirty="0">
                        <a:latin typeface="Gotham Book" pitchFamily="50" charset="0"/>
                      </a:endParaRPr>
                    </a:p>
                    <a:p>
                      <a:r>
                        <a:rPr lang="en-GB" dirty="0">
                          <a:latin typeface="Gotham Book" pitchFamily="50" charset="0"/>
                        </a:rPr>
                        <a:t>Je </a:t>
                      </a:r>
                      <a:r>
                        <a:rPr lang="en-GB" dirty="0" err="1">
                          <a:latin typeface="Gotham Book" pitchFamily="50" charset="0"/>
                        </a:rPr>
                        <a:t>leeft</a:t>
                      </a:r>
                      <a:r>
                        <a:rPr lang="en-GB" dirty="0">
                          <a:latin typeface="Gotham Book" pitchFamily="50" charset="0"/>
                        </a:rPr>
                        <a:t> van €2.15 per </a:t>
                      </a:r>
                      <a:r>
                        <a:rPr lang="en-GB" dirty="0" err="1">
                          <a:latin typeface="Gotham Book" pitchFamily="50" charset="0"/>
                        </a:rPr>
                        <a:t>dag</a:t>
                      </a:r>
                      <a:endParaRPr lang="en-GB" dirty="0">
                        <a:latin typeface="Gotham Book" pitchFamily="50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5859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Gotham Black" pitchFamily="50" charset="0"/>
                        </a:rPr>
                        <a:t>B.</a:t>
                      </a:r>
                    </a:p>
                    <a:p>
                      <a:endParaRPr lang="en-GB" dirty="0">
                        <a:latin typeface="Gotham Book" pitchFamily="50" charset="0"/>
                      </a:endParaRPr>
                    </a:p>
                    <a:p>
                      <a:r>
                        <a:rPr lang="en-GB" dirty="0">
                          <a:latin typeface="Gotham Book" pitchFamily="50" charset="0"/>
                        </a:rPr>
                        <a:t>Je </a:t>
                      </a:r>
                      <a:r>
                        <a:rPr lang="en-GB" dirty="0" err="1">
                          <a:latin typeface="Gotham Book" pitchFamily="50" charset="0"/>
                        </a:rPr>
                        <a:t>leeft</a:t>
                      </a:r>
                      <a:r>
                        <a:rPr lang="en-GB" dirty="0">
                          <a:latin typeface="Gotham Book" pitchFamily="50" charset="0"/>
                        </a:rPr>
                        <a:t> van €15.20 per </a:t>
                      </a:r>
                      <a:r>
                        <a:rPr lang="en-GB" dirty="0" err="1">
                          <a:latin typeface="Gotham Book" pitchFamily="50" charset="0"/>
                        </a:rPr>
                        <a:t>dag</a:t>
                      </a:r>
                      <a:endParaRPr lang="en-GB" dirty="0">
                        <a:latin typeface="Gotham Book" pitchFamily="50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FB0C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Gotham Black" pitchFamily="50" charset="0"/>
                        </a:rPr>
                        <a:t>C.</a:t>
                      </a:r>
                    </a:p>
                    <a:p>
                      <a:endParaRPr lang="en-GB" dirty="0">
                        <a:latin typeface="Gotham Book" pitchFamily="50" charset="0"/>
                      </a:endParaRPr>
                    </a:p>
                    <a:p>
                      <a:r>
                        <a:rPr lang="en-GB" dirty="0">
                          <a:latin typeface="Gotham Book" pitchFamily="50" charset="0"/>
                        </a:rPr>
                        <a:t>Je </a:t>
                      </a:r>
                      <a:r>
                        <a:rPr lang="en-GB" dirty="0" err="1">
                          <a:latin typeface="Gotham Book" pitchFamily="50" charset="0"/>
                        </a:rPr>
                        <a:t>leeft</a:t>
                      </a:r>
                      <a:r>
                        <a:rPr lang="en-GB" dirty="0">
                          <a:latin typeface="Gotham Book" pitchFamily="50" charset="0"/>
                        </a:rPr>
                        <a:t> van €20.15 per </a:t>
                      </a:r>
                      <a:r>
                        <a:rPr lang="en-GB" dirty="0" err="1">
                          <a:latin typeface="Gotham Book" pitchFamily="50" charset="0"/>
                        </a:rPr>
                        <a:t>dag</a:t>
                      </a:r>
                      <a:endParaRPr lang="en-GB" dirty="0">
                        <a:latin typeface="Gotham Book" pitchFamily="50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784C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8908693"/>
                  </a:ext>
                </a:extLst>
              </a:tr>
            </a:tbl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C49AD738-DBEF-A376-6A8A-0E1485130029}"/>
              </a:ext>
            </a:extLst>
          </p:cNvPr>
          <p:cNvSpPr/>
          <p:nvPr/>
        </p:nvSpPr>
        <p:spPr>
          <a:xfrm>
            <a:off x="838200" y="2514600"/>
            <a:ext cx="3524247" cy="914400"/>
          </a:xfrm>
          <a:prstGeom prst="rect">
            <a:avLst/>
          </a:prstGeom>
          <a:noFill/>
          <a:ln w="76200">
            <a:solidFill>
              <a:srgbClr val="F7EC0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cxnSp>
        <p:nvCxnSpPr>
          <p:cNvPr id="5" name="Connector: Curved 4">
            <a:extLst>
              <a:ext uri="{FF2B5EF4-FFF2-40B4-BE49-F238E27FC236}">
                <a16:creationId xmlns:a16="http://schemas.microsoft.com/office/drawing/2014/main" id="{28FF9BF5-C99E-D91C-08DF-DF6FA58ADBAE}"/>
              </a:ext>
            </a:extLst>
          </p:cNvPr>
          <p:cNvCxnSpPr>
            <a:cxnSpLocks/>
          </p:cNvCxnSpPr>
          <p:nvPr/>
        </p:nvCxnSpPr>
        <p:spPr>
          <a:xfrm rot="5400000">
            <a:off x="1971675" y="3733800"/>
            <a:ext cx="781052" cy="171452"/>
          </a:xfrm>
          <a:prstGeom prst="curvedConnector3">
            <a:avLst>
              <a:gd name="adj1" fmla="val 45122"/>
            </a:avLst>
          </a:prstGeom>
          <a:ln w="76200">
            <a:solidFill>
              <a:srgbClr val="F7EC0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1">
            <a:extLst>
              <a:ext uri="{FF2B5EF4-FFF2-40B4-BE49-F238E27FC236}">
                <a16:creationId xmlns:a16="http://schemas.microsoft.com/office/drawing/2014/main" id="{32353F7D-EDB9-6B09-18D0-BB3F85667B4E}"/>
              </a:ext>
            </a:extLst>
          </p:cNvPr>
          <p:cNvSpPr txBox="1">
            <a:spLocks/>
          </p:cNvSpPr>
          <p:nvPr/>
        </p:nvSpPr>
        <p:spPr>
          <a:xfrm>
            <a:off x="676275" y="4296640"/>
            <a:ext cx="10677522" cy="8278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005EB8"/>
                </a:solidFill>
                <a:latin typeface="Gotham Bold" pitchFamily="50" charset="0"/>
                <a:ea typeface="+mj-ea"/>
                <a:cs typeface="+mj-cs"/>
              </a:defRPr>
            </a:lvl1pPr>
          </a:lstStyle>
          <a:p>
            <a:r>
              <a:rPr lang="en-GB" sz="2400" dirty="0">
                <a:solidFill>
                  <a:schemeClr val="tx1"/>
                </a:solidFill>
                <a:latin typeface="Gotham Book" pitchFamily="50" charset="0"/>
              </a:rPr>
              <a:t>Als je arm bent, </a:t>
            </a:r>
            <a:r>
              <a:rPr lang="en-GB" sz="2400" dirty="0" err="1">
                <a:solidFill>
                  <a:schemeClr val="tx1"/>
                </a:solidFill>
                <a:latin typeface="Gotham Book" pitchFamily="50" charset="0"/>
              </a:rPr>
              <a:t>heb</a:t>
            </a:r>
            <a:r>
              <a:rPr lang="en-GB" sz="2400" dirty="0">
                <a:solidFill>
                  <a:schemeClr val="tx1"/>
                </a:solidFill>
                <a:latin typeface="Gotham Book" pitchFamily="50" charset="0"/>
              </a:rPr>
              <a:t> je </a:t>
            </a:r>
            <a:r>
              <a:rPr lang="en-GB" sz="2400" dirty="0" err="1">
                <a:solidFill>
                  <a:schemeClr val="tx1"/>
                </a:solidFill>
                <a:latin typeface="Gotham Book" pitchFamily="50" charset="0"/>
              </a:rPr>
              <a:t>niet</a:t>
            </a:r>
            <a:r>
              <a:rPr lang="en-GB" sz="2400" dirty="0">
                <a:solidFill>
                  <a:schemeClr val="tx1"/>
                </a:solidFill>
                <a:latin typeface="Gotham Book" pitchFamily="50" charset="0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Gotham Book" pitchFamily="50" charset="0"/>
              </a:rPr>
              <a:t>genoeg</a:t>
            </a:r>
            <a:r>
              <a:rPr lang="en-GB" sz="2400" dirty="0">
                <a:solidFill>
                  <a:schemeClr val="tx1"/>
                </a:solidFill>
                <a:latin typeface="Gotham Book" pitchFamily="50" charset="0"/>
              </a:rPr>
              <a:t> geld om </a:t>
            </a:r>
            <a:r>
              <a:rPr lang="en-GB" sz="2400" dirty="0" err="1">
                <a:solidFill>
                  <a:schemeClr val="tx1"/>
                </a:solidFill>
                <a:latin typeface="Gotham Book" pitchFamily="50" charset="0"/>
              </a:rPr>
              <a:t>alles</a:t>
            </a:r>
            <a:r>
              <a:rPr lang="en-GB" sz="2400" dirty="0">
                <a:solidFill>
                  <a:schemeClr val="tx1"/>
                </a:solidFill>
                <a:latin typeface="Gotham Book" pitchFamily="50" charset="0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Gotham Book" pitchFamily="50" charset="0"/>
              </a:rPr>
              <a:t>te</a:t>
            </a:r>
            <a:r>
              <a:rPr lang="en-GB" sz="2400" dirty="0">
                <a:solidFill>
                  <a:schemeClr val="tx1"/>
                </a:solidFill>
                <a:latin typeface="Gotham Book" pitchFamily="50" charset="0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Gotham Book" pitchFamily="50" charset="0"/>
              </a:rPr>
              <a:t>kopen</a:t>
            </a:r>
            <a:r>
              <a:rPr lang="en-GB" sz="2400" dirty="0">
                <a:solidFill>
                  <a:schemeClr val="tx1"/>
                </a:solidFill>
                <a:latin typeface="Gotham Book" pitchFamily="50" charset="0"/>
              </a:rPr>
              <a:t> wat je </a:t>
            </a:r>
            <a:r>
              <a:rPr lang="en-GB" sz="2400" dirty="0" err="1">
                <a:solidFill>
                  <a:schemeClr val="tx1"/>
                </a:solidFill>
                <a:latin typeface="Gotham Book" pitchFamily="50" charset="0"/>
              </a:rPr>
              <a:t>nodig</a:t>
            </a:r>
            <a:r>
              <a:rPr lang="en-GB" sz="2400" dirty="0">
                <a:solidFill>
                  <a:schemeClr val="tx1"/>
                </a:solidFill>
                <a:latin typeface="Gotham Book" pitchFamily="50" charset="0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Gotham Book" pitchFamily="50" charset="0"/>
              </a:rPr>
              <a:t>hebt</a:t>
            </a:r>
            <a:r>
              <a:rPr lang="en-GB" sz="2400" dirty="0">
                <a:solidFill>
                  <a:schemeClr val="tx1"/>
                </a:solidFill>
                <a:latin typeface="Gotham Book" pitchFamily="50" charset="0"/>
              </a:rPr>
              <a:t>. Als je minder dan €2,15 per </a:t>
            </a:r>
            <a:r>
              <a:rPr lang="en-GB" sz="2400" dirty="0" err="1">
                <a:solidFill>
                  <a:schemeClr val="tx1"/>
                </a:solidFill>
                <a:latin typeface="Gotham Book" pitchFamily="50" charset="0"/>
              </a:rPr>
              <a:t>dag</a:t>
            </a:r>
            <a:r>
              <a:rPr lang="en-GB" sz="2400" dirty="0">
                <a:solidFill>
                  <a:schemeClr val="tx1"/>
                </a:solidFill>
                <a:latin typeface="Gotham Book" pitchFamily="50" charset="0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Gotham Book" pitchFamily="50" charset="0"/>
              </a:rPr>
              <a:t>hebt</a:t>
            </a:r>
            <a:r>
              <a:rPr lang="en-GB" sz="2400" dirty="0">
                <a:solidFill>
                  <a:schemeClr val="tx1"/>
                </a:solidFill>
                <a:latin typeface="Gotham Book" pitchFamily="50" charset="0"/>
              </a:rPr>
              <a:t> om op </a:t>
            </a:r>
            <a:r>
              <a:rPr lang="en-GB" sz="2400" dirty="0" err="1">
                <a:solidFill>
                  <a:schemeClr val="tx1"/>
                </a:solidFill>
                <a:latin typeface="Gotham Book" pitchFamily="50" charset="0"/>
              </a:rPr>
              <a:t>te</a:t>
            </a:r>
            <a:r>
              <a:rPr lang="en-GB" sz="2400" dirty="0">
                <a:solidFill>
                  <a:schemeClr val="tx1"/>
                </a:solidFill>
                <a:latin typeface="Gotham Book" pitchFamily="50" charset="0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Gotham Book" pitchFamily="50" charset="0"/>
              </a:rPr>
              <a:t>leven</a:t>
            </a:r>
            <a:r>
              <a:rPr lang="en-GB" sz="2400" dirty="0">
                <a:solidFill>
                  <a:schemeClr val="tx1"/>
                </a:solidFill>
                <a:latin typeface="Gotham Book" pitchFamily="50" charset="0"/>
              </a:rPr>
              <a:t>, </a:t>
            </a:r>
            <a:r>
              <a:rPr lang="en-GB" sz="2400" dirty="0" err="1">
                <a:solidFill>
                  <a:schemeClr val="tx1"/>
                </a:solidFill>
                <a:latin typeface="Gotham Book" pitchFamily="50" charset="0"/>
              </a:rPr>
              <a:t>leef</a:t>
            </a:r>
            <a:r>
              <a:rPr lang="en-GB" sz="2400" dirty="0">
                <a:solidFill>
                  <a:schemeClr val="tx1"/>
                </a:solidFill>
                <a:latin typeface="Gotham Book" pitchFamily="50" charset="0"/>
              </a:rPr>
              <a:t> je in </a:t>
            </a:r>
            <a:r>
              <a:rPr lang="en-GB" sz="2400" b="1" dirty="0">
                <a:solidFill>
                  <a:schemeClr val="tx1"/>
                </a:solidFill>
                <a:latin typeface="Gotham Book" pitchFamily="50" charset="0"/>
              </a:rPr>
              <a:t>extreme</a:t>
            </a:r>
            <a:r>
              <a:rPr lang="en-GB" sz="2400" dirty="0">
                <a:solidFill>
                  <a:schemeClr val="tx1"/>
                </a:solidFill>
                <a:latin typeface="Gotham Book" pitchFamily="50" charset="0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Gotham Book" pitchFamily="50" charset="0"/>
              </a:rPr>
              <a:t>armoede</a:t>
            </a:r>
            <a:r>
              <a:rPr lang="en-GB" sz="2400" dirty="0">
                <a:solidFill>
                  <a:schemeClr val="tx1"/>
                </a:solidFill>
                <a:latin typeface="Gotham Book" pitchFamily="50" charset="0"/>
              </a:rPr>
              <a:t>. </a:t>
            </a:r>
            <a:endParaRPr lang="en-NL" sz="2400" dirty="0">
              <a:solidFill>
                <a:schemeClr val="tx1"/>
              </a:solidFill>
              <a:latin typeface="Gotham Book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31056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37F12C-61FB-C6E7-E8E5-68DD4B300E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3. </a:t>
            </a:r>
            <a:r>
              <a:rPr lang="en-GB" dirty="0" err="1"/>
              <a:t>Hoeveel</a:t>
            </a:r>
            <a:r>
              <a:rPr lang="en-GB" dirty="0"/>
              <a:t> </a:t>
            </a:r>
            <a:r>
              <a:rPr lang="en-GB" dirty="0" err="1"/>
              <a:t>kinderen</a:t>
            </a:r>
            <a:r>
              <a:rPr lang="en-GB" dirty="0"/>
              <a:t> </a:t>
            </a:r>
            <a:r>
              <a:rPr lang="en-GB" dirty="0" err="1"/>
              <a:t>wereldwijd</a:t>
            </a:r>
            <a:r>
              <a:rPr lang="en-GB" dirty="0"/>
              <a:t> </a:t>
            </a:r>
            <a:r>
              <a:rPr lang="en-GB" dirty="0" err="1"/>
              <a:t>leven</a:t>
            </a:r>
            <a:r>
              <a:rPr lang="en-GB" dirty="0"/>
              <a:t> in extreme </a:t>
            </a:r>
            <a:r>
              <a:rPr lang="en-GB" dirty="0" err="1"/>
              <a:t>armoede</a:t>
            </a:r>
            <a:r>
              <a:rPr lang="en-GB" dirty="0"/>
              <a:t>?</a:t>
            </a:r>
            <a:endParaRPr lang="en-NL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60925187-343E-EAB1-C5A9-2642DDC4154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44844497"/>
              </p:ext>
            </p:extLst>
          </p:nvPr>
        </p:nvGraphicFramePr>
        <p:xfrm>
          <a:off x="838200" y="2514600"/>
          <a:ext cx="10515597" cy="118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5199">
                  <a:extLst>
                    <a:ext uri="{9D8B030D-6E8A-4147-A177-3AD203B41FA5}">
                      <a16:colId xmlns:a16="http://schemas.microsoft.com/office/drawing/2014/main" val="2868587125"/>
                    </a:ext>
                  </a:extLst>
                </a:gridCol>
                <a:gridCol w="3505199">
                  <a:extLst>
                    <a:ext uri="{9D8B030D-6E8A-4147-A177-3AD203B41FA5}">
                      <a16:colId xmlns:a16="http://schemas.microsoft.com/office/drawing/2014/main" val="3084854427"/>
                    </a:ext>
                  </a:extLst>
                </a:gridCol>
                <a:gridCol w="3505199">
                  <a:extLst>
                    <a:ext uri="{9D8B030D-6E8A-4147-A177-3AD203B41FA5}">
                      <a16:colId xmlns:a16="http://schemas.microsoft.com/office/drawing/2014/main" val="1638331449"/>
                    </a:ext>
                  </a:extLst>
                </a:gridCol>
              </a:tblGrid>
              <a:tr h="296545">
                <a:tc>
                  <a:txBody>
                    <a:bodyPr/>
                    <a:lstStyle/>
                    <a:p>
                      <a:r>
                        <a:rPr lang="en-GB" dirty="0">
                          <a:latin typeface="Gotham Black" pitchFamily="50" charset="0"/>
                        </a:rPr>
                        <a:t>A.</a:t>
                      </a:r>
                    </a:p>
                    <a:p>
                      <a:endParaRPr lang="en-GB" dirty="0">
                        <a:latin typeface="Gotham Book" pitchFamily="50" charset="0"/>
                      </a:endParaRPr>
                    </a:p>
                    <a:p>
                      <a:r>
                        <a:rPr lang="en-GB" dirty="0">
                          <a:latin typeface="Gotham Book" pitchFamily="50" charset="0"/>
                        </a:rPr>
                        <a:t>356 </a:t>
                      </a:r>
                      <a:r>
                        <a:rPr lang="en-GB" dirty="0" err="1">
                          <a:latin typeface="Gotham Book" pitchFamily="50" charset="0"/>
                        </a:rPr>
                        <a:t>mensen</a:t>
                      </a:r>
                      <a:endParaRPr lang="en-GB" dirty="0">
                        <a:latin typeface="Gotham Book" pitchFamily="50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5859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Gotham Black" pitchFamily="50" charset="0"/>
                        </a:rPr>
                        <a:t>B.</a:t>
                      </a:r>
                    </a:p>
                    <a:p>
                      <a:endParaRPr lang="en-GB" dirty="0">
                        <a:latin typeface="Gotham Book" pitchFamily="50" charset="0"/>
                      </a:endParaRPr>
                    </a:p>
                    <a:p>
                      <a:r>
                        <a:rPr lang="en-GB" dirty="0">
                          <a:latin typeface="Gotham Book" pitchFamily="50" charset="0"/>
                        </a:rPr>
                        <a:t>356.000 </a:t>
                      </a:r>
                      <a:r>
                        <a:rPr lang="en-GB" dirty="0" err="1">
                          <a:latin typeface="Gotham Book" pitchFamily="50" charset="0"/>
                        </a:rPr>
                        <a:t>mensen</a:t>
                      </a:r>
                      <a:endParaRPr lang="en-GB" dirty="0">
                        <a:latin typeface="Gotham Book" pitchFamily="50" charset="0"/>
                      </a:endParaRPr>
                    </a:p>
                    <a:p>
                      <a:r>
                        <a:rPr lang="en-GB" i="1" dirty="0">
                          <a:latin typeface="Gotham Book" pitchFamily="50" charset="0"/>
                        </a:rPr>
                        <a:t>(356 </a:t>
                      </a:r>
                      <a:r>
                        <a:rPr lang="en-GB" i="1" dirty="0" err="1">
                          <a:latin typeface="Gotham Book" pitchFamily="50" charset="0"/>
                        </a:rPr>
                        <a:t>duizend</a:t>
                      </a:r>
                      <a:r>
                        <a:rPr lang="en-GB" i="1" dirty="0">
                          <a:latin typeface="Gotham Book" pitchFamily="50" charset="0"/>
                        </a:rPr>
                        <a:t>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FB0C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Gotham Black" pitchFamily="50" charset="0"/>
                        </a:rPr>
                        <a:t>C.</a:t>
                      </a:r>
                    </a:p>
                    <a:p>
                      <a:endParaRPr lang="en-GB" dirty="0">
                        <a:latin typeface="Gotham Book" pitchFamily="50" charset="0"/>
                      </a:endParaRPr>
                    </a:p>
                    <a:p>
                      <a:r>
                        <a:rPr lang="en-GB" dirty="0">
                          <a:latin typeface="Gotham Book" pitchFamily="50" charset="0"/>
                        </a:rPr>
                        <a:t>356.000.000 </a:t>
                      </a:r>
                      <a:r>
                        <a:rPr lang="en-GB" dirty="0" err="1">
                          <a:latin typeface="Gotham Book" pitchFamily="50" charset="0"/>
                        </a:rPr>
                        <a:t>mensen</a:t>
                      </a:r>
                      <a:endParaRPr lang="en-GB" dirty="0">
                        <a:latin typeface="Gotham Book" pitchFamily="50" charset="0"/>
                      </a:endParaRPr>
                    </a:p>
                    <a:p>
                      <a:r>
                        <a:rPr lang="en-GB" i="1" dirty="0">
                          <a:latin typeface="Gotham Book" pitchFamily="50" charset="0"/>
                        </a:rPr>
                        <a:t>(356 </a:t>
                      </a:r>
                      <a:r>
                        <a:rPr lang="en-GB" i="1" dirty="0" err="1">
                          <a:latin typeface="Gotham Book" pitchFamily="50" charset="0"/>
                        </a:rPr>
                        <a:t>miljoen</a:t>
                      </a:r>
                      <a:r>
                        <a:rPr lang="en-GB" i="1" dirty="0">
                          <a:latin typeface="Gotham Book" pitchFamily="50" charset="0"/>
                        </a:rPr>
                        <a:t>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784C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89086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342207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37F12C-61FB-C6E7-E8E5-68DD4B300E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3. </a:t>
            </a:r>
            <a:r>
              <a:rPr lang="en-GB" dirty="0" err="1"/>
              <a:t>Hoeveel</a:t>
            </a:r>
            <a:r>
              <a:rPr lang="en-GB" dirty="0"/>
              <a:t> </a:t>
            </a:r>
            <a:r>
              <a:rPr lang="en-GB" dirty="0" err="1"/>
              <a:t>kinderen</a:t>
            </a:r>
            <a:r>
              <a:rPr lang="en-GB" dirty="0"/>
              <a:t> </a:t>
            </a:r>
            <a:r>
              <a:rPr lang="en-GB" dirty="0" err="1"/>
              <a:t>wereldwijd</a:t>
            </a:r>
            <a:r>
              <a:rPr lang="en-GB" dirty="0"/>
              <a:t> </a:t>
            </a:r>
            <a:r>
              <a:rPr lang="en-GB" dirty="0" err="1"/>
              <a:t>leven</a:t>
            </a:r>
            <a:r>
              <a:rPr lang="en-GB" dirty="0"/>
              <a:t> in extreme </a:t>
            </a:r>
            <a:r>
              <a:rPr lang="en-GB" dirty="0" err="1"/>
              <a:t>armoede</a:t>
            </a:r>
            <a:r>
              <a:rPr lang="en-GB" dirty="0"/>
              <a:t>?</a:t>
            </a:r>
            <a:endParaRPr lang="en-NL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60925187-343E-EAB1-C5A9-2642DDC41547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38200" y="2514600"/>
          <a:ext cx="10515597" cy="118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5199">
                  <a:extLst>
                    <a:ext uri="{9D8B030D-6E8A-4147-A177-3AD203B41FA5}">
                      <a16:colId xmlns:a16="http://schemas.microsoft.com/office/drawing/2014/main" val="2868587125"/>
                    </a:ext>
                  </a:extLst>
                </a:gridCol>
                <a:gridCol w="3505199">
                  <a:extLst>
                    <a:ext uri="{9D8B030D-6E8A-4147-A177-3AD203B41FA5}">
                      <a16:colId xmlns:a16="http://schemas.microsoft.com/office/drawing/2014/main" val="3084854427"/>
                    </a:ext>
                  </a:extLst>
                </a:gridCol>
                <a:gridCol w="3505199">
                  <a:extLst>
                    <a:ext uri="{9D8B030D-6E8A-4147-A177-3AD203B41FA5}">
                      <a16:colId xmlns:a16="http://schemas.microsoft.com/office/drawing/2014/main" val="1638331449"/>
                    </a:ext>
                  </a:extLst>
                </a:gridCol>
              </a:tblGrid>
              <a:tr h="296545">
                <a:tc>
                  <a:txBody>
                    <a:bodyPr/>
                    <a:lstStyle/>
                    <a:p>
                      <a:r>
                        <a:rPr lang="en-GB" dirty="0">
                          <a:latin typeface="Gotham Black" pitchFamily="50" charset="0"/>
                        </a:rPr>
                        <a:t>A.</a:t>
                      </a:r>
                    </a:p>
                    <a:p>
                      <a:endParaRPr lang="en-GB" dirty="0">
                        <a:latin typeface="Gotham Book" pitchFamily="50" charset="0"/>
                      </a:endParaRPr>
                    </a:p>
                    <a:p>
                      <a:r>
                        <a:rPr lang="en-GB" dirty="0">
                          <a:latin typeface="Gotham Book" pitchFamily="50" charset="0"/>
                        </a:rPr>
                        <a:t>356 </a:t>
                      </a:r>
                      <a:r>
                        <a:rPr lang="en-GB" dirty="0" err="1">
                          <a:latin typeface="Gotham Book" pitchFamily="50" charset="0"/>
                        </a:rPr>
                        <a:t>mensen</a:t>
                      </a:r>
                      <a:endParaRPr lang="en-GB" dirty="0">
                        <a:latin typeface="Gotham Book" pitchFamily="50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5859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Gotham Black" pitchFamily="50" charset="0"/>
                        </a:rPr>
                        <a:t>B.</a:t>
                      </a:r>
                    </a:p>
                    <a:p>
                      <a:endParaRPr lang="en-GB" dirty="0">
                        <a:latin typeface="Gotham Book" pitchFamily="50" charset="0"/>
                      </a:endParaRPr>
                    </a:p>
                    <a:p>
                      <a:r>
                        <a:rPr lang="en-GB" dirty="0">
                          <a:latin typeface="Gotham Book" pitchFamily="50" charset="0"/>
                        </a:rPr>
                        <a:t>356.000 </a:t>
                      </a:r>
                      <a:r>
                        <a:rPr lang="en-GB" dirty="0" err="1">
                          <a:latin typeface="Gotham Book" pitchFamily="50" charset="0"/>
                        </a:rPr>
                        <a:t>mensen</a:t>
                      </a:r>
                      <a:endParaRPr lang="en-GB" dirty="0">
                        <a:latin typeface="Gotham Book" pitchFamily="50" charset="0"/>
                      </a:endParaRPr>
                    </a:p>
                    <a:p>
                      <a:r>
                        <a:rPr lang="en-GB" i="1" dirty="0">
                          <a:latin typeface="Gotham Book" pitchFamily="50" charset="0"/>
                        </a:rPr>
                        <a:t>(356 </a:t>
                      </a:r>
                      <a:r>
                        <a:rPr lang="en-GB" i="1" dirty="0" err="1">
                          <a:latin typeface="Gotham Book" pitchFamily="50" charset="0"/>
                        </a:rPr>
                        <a:t>duizend</a:t>
                      </a:r>
                      <a:r>
                        <a:rPr lang="en-GB" i="1" dirty="0">
                          <a:latin typeface="Gotham Book" pitchFamily="50" charset="0"/>
                        </a:rPr>
                        <a:t>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FB0C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Gotham Black" pitchFamily="50" charset="0"/>
                        </a:rPr>
                        <a:t>C.</a:t>
                      </a:r>
                    </a:p>
                    <a:p>
                      <a:endParaRPr lang="en-GB" dirty="0">
                        <a:latin typeface="Gotham Book" pitchFamily="50" charset="0"/>
                      </a:endParaRPr>
                    </a:p>
                    <a:p>
                      <a:r>
                        <a:rPr lang="en-GB" dirty="0">
                          <a:latin typeface="Gotham Book" pitchFamily="50" charset="0"/>
                        </a:rPr>
                        <a:t>356.000.000 </a:t>
                      </a:r>
                      <a:r>
                        <a:rPr lang="en-GB" dirty="0" err="1">
                          <a:latin typeface="Gotham Book" pitchFamily="50" charset="0"/>
                        </a:rPr>
                        <a:t>mensen</a:t>
                      </a:r>
                      <a:endParaRPr lang="en-GB" dirty="0">
                        <a:latin typeface="Gotham Book" pitchFamily="50" charset="0"/>
                      </a:endParaRPr>
                    </a:p>
                    <a:p>
                      <a:r>
                        <a:rPr lang="en-GB" i="1" dirty="0">
                          <a:latin typeface="Gotham Book" pitchFamily="50" charset="0"/>
                        </a:rPr>
                        <a:t>(356 </a:t>
                      </a:r>
                      <a:r>
                        <a:rPr lang="en-GB" i="1" dirty="0" err="1">
                          <a:latin typeface="Gotham Book" pitchFamily="50" charset="0"/>
                        </a:rPr>
                        <a:t>miljoen</a:t>
                      </a:r>
                      <a:r>
                        <a:rPr lang="en-GB" i="1" dirty="0">
                          <a:latin typeface="Gotham Book" pitchFamily="50" charset="0"/>
                        </a:rPr>
                        <a:t>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784C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8908693"/>
                  </a:ext>
                </a:extLst>
              </a:tr>
            </a:tbl>
          </a:graphicData>
        </a:graphic>
      </p:graphicFrame>
      <p:sp>
        <p:nvSpPr>
          <p:cNvPr id="3" name="Title 1">
            <a:extLst>
              <a:ext uri="{FF2B5EF4-FFF2-40B4-BE49-F238E27FC236}">
                <a16:creationId xmlns:a16="http://schemas.microsoft.com/office/drawing/2014/main" id="{59E39A6D-BCEA-B7B2-A1AD-3EBAB9793E9F}"/>
              </a:ext>
            </a:extLst>
          </p:cNvPr>
          <p:cNvSpPr txBox="1">
            <a:spLocks/>
          </p:cNvSpPr>
          <p:nvPr/>
        </p:nvSpPr>
        <p:spPr>
          <a:xfrm>
            <a:off x="4800600" y="4663782"/>
            <a:ext cx="6200775" cy="8278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005EB8"/>
                </a:solidFill>
                <a:latin typeface="Gotham Bold" pitchFamily="50" charset="0"/>
                <a:ea typeface="+mj-ea"/>
                <a:cs typeface="+mj-cs"/>
              </a:defRPr>
            </a:lvl1pPr>
          </a:lstStyle>
          <a:p>
            <a:r>
              <a:rPr lang="en-GB" sz="2400" b="1" dirty="0">
                <a:solidFill>
                  <a:schemeClr val="tx1"/>
                </a:solidFill>
                <a:latin typeface="Gotham Book" pitchFamily="50" charset="0"/>
              </a:rPr>
              <a:t>800 </a:t>
            </a:r>
            <a:r>
              <a:rPr lang="en-GB" sz="2400" b="1" dirty="0" err="1">
                <a:solidFill>
                  <a:schemeClr val="tx1"/>
                </a:solidFill>
                <a:latin typeface="Gotham Book" pitchFamily="50" charset="0"/>
              </a:rPr>
              <a:t>miljoen</a:t>
            </a:r>
            <a:r>
              <a:rPr lang="en-GB" sz="2400" b="1" dirty="0">
                <a:solidFill>
                  <a:schemeClr val="tx1"/>
                </a:solidFill>
                <a:latin typeface="Gotham Book" pitchFamily="50" charset="0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Gotham Book" pitchFamily="50" charset="0"/>
              </a:rPr>
              <a:t>kinderen</a:t>
            </a:r>
            <a:r>
              <a:rPr lang="en-GB" sz="2400" dirty="0">
                <a:solidFill>
                  <a:schemeClr val="tx1"/>
                </a:solidFill>
                <a:latin typeface="Gotham Book" pitchFamily="50" charset="0"/>
              </a:rPr>
              <a:t> in de </a:t>
            </a:r>
            <a:r>
              <a:rPr lang="en-GB" sz="2400" dirty="0" err="1">
                <a:solidFill>
                  <a:schemeClr val="tx1"/>
                </a:solidFill>
                <a:latin typeface="Gotham Book" pitchFamily="50" charset="0"/>
              </a:rPr>
              <a:t>wereld</a:t>
            </a:r>
            <a:r>
              <a:rPr lang="en-GB" sz="2400" dirty="0">
                <a:solidFill>
                  <a:schemeClr val="tx1"/>
                </a:solidFill>
                <a:latin typeface="Gotham Book" pitchFamily="50" charset="0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Gotham Book" pitchFamily="50" charset="0"/>
              </a:rPr>
              <a:t>leven</a:t>
            </a:r>
            <a:r>
              <a:rPr lang="en-GB" sz="2400" dirty="0">
                <a:solidFill>
                  <a:schemeClr val="tx1"/>
                </a:solidFill>
                <a:latin typeface="Gotham Book" pitchFamily="50" charset="0"/>
              </a:rPr>
              <a:t> in extreme </a:t>
            </a:r>
            <a:r>
              <a:rPr lang="en-GB" sz="2400" dirty="0" err="1">
                <a:solidFill>
                  <a:schemeClr val="tx1"/>
                </a:solidFill>
                <a:latin typeface="Gotham Book" pitchFamily="50" charset="0"/>
              </a:rPr>
              <a:t>armoede</a:t>
            </a:r>
            <a:r>
              <a:rPr lang="en-GB" sz="2400" dirty="0">
                <a:solidFill>
                  <a:schemeClr val="tx1"/>
                </a:solidFill>
                <a:latin typeface="Gotham Book" pitchFamily="50" charset="0"/>
              </a:rPr>
              <a:t>. Zij </a:t>
            </a:r>
            <a:r>
              <a:rPr lang="en-GB" sz="2400" dirty="0" err="1">
                <a:solidFill>
                  <a:schemeClr val="tx1"/>
                </a:solidFill>
                <a:latin typeface="Gotham Book" pitchFamily="50" charset="0"/>
              </a:rPr>
              <a:t>hebben</a:t>
            </a:r>
            <a:r>
              <a:rPr lang="en-GB" sz="2400" dirty="0">
                <a:solidFill>
                  <a:schemeClr val="tx1"/>
                </a:solidFill>
                <a:latin typeface="Gotham Book" pitchFamily="50" charset="0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Gotham Book" pitchFamily="50" charset="0"/>
              </a:rPr>
              <a:t>dus</a:t>
            </a:r>
            <a:r>
              <a:rPr lang="en-GB" sz="2400" dirty="0">
                <a:solidFill>
                  <a:schemeClr val="tx1"/>
                </a:solidFill>
                <a:latin typeface="Gotham Book" pitchFamily="50" charset="0"/>
              </a:rPr>
              <a:t> minder dan €2,15 per </a:t>
            </a:r>
            <a:r>
              <a:rPr lang="en-GB" sz="2400" dirty="0" err="1">
                <a:solidFill>
                  <a:schemeClr val="tx1"/>
                </a:solidFill>
                <a:latin typeface="Gotham Book" pitchFamily="50" charset="0"/>
              </a:rPr>
              <a:t>dag</a:t>
            </a:r>
            <a:r>
              <a:rPr lang="en-GB" sz="2400" dirty="0">
                <a:solidFill>
                  <a:schemeClr val="tx1"/>
                </a:solidFill>
                <a:latin typeface="Gotham Book" pitchFamily="50" charset="0"/>
              </a:rPr>
              <a:t> om mee </a:t>
            </a:r>
            <a:r>
              <a:rPr lang="en-GB" sz="2400" dirty="0" err="1">
                <a:solidFill>
                  <a:schemeClr val="tx1"/>
                </a:solidFill>
                <a:latin typeface="Gotham Book" pitchFamily="50" charset="0"/>
              </a:rPr>
              <a:t>te</a:t>
            </a:r>
            <a:r>
              <a:rPr lang="en-GB" sz="2400" dirty="0">
                <a:solidFill>
                  <a:schemeClr val="tx1"/>
                </a:solidFill>
                <a:latin typeface="Gotham Book" pitchFamily="50" charset="0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Gotham Book" pitchFamily="50" charset="0"/>
              </a:rPr>
              <a:t>leven</a:t>
            </a:r>
            <a:r>
              <a:rPr lang="en-GB" sz="2400" dirty="0">
                <a:solidFill>
                  <a:schemeClr val="tx1"/>
                </a:solidFill>
                <a:latin typeface="Gotham Book" pitchFamily="50" charset="0"/>
              </a:rPr>
              <a:t>.</a:t>
            </a:r>
            <a:endParaRPr lang="en-NL" sz="2400" dirty="0">
              <a:solidFill>
                <a:schemeClr val="tx1"/>
              </a:solidFill>
              <a:latin typeface="Gotham Book" pitchFamily="50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ACC8BB6-E4B4-1361-000C-6B35C48AEE11}"/>
              </a:ext>
            </a:extLst>
          </p:cNvPr>
          <p:cNvSpPr/>
          <p:nvPr/>
        </p:nvSpPr>
        <p:spPr>
          <a:xfrm>
            <a:off x="7829550" y="2514599"/>
            <a:ext cx="3524247" cy="1188719"/>
          </a:xfrm>
          <a:prstGeom prst="rect">
            <a:avLst/>
          </a:prstGeom>
          <a:noFill/>
          <a:ln w="76200">
            <a:solidFill>
              <a:srgbClr val="F7EC0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cxnSp>
        <p:nvCxnSpPr>
          <p:cNvPr id="6" name="Connector: Curved 5">
            <a:extLst>
              <a:ext uri="{FF2B5EF4-FFF2-40B4-BE49-F238E27FC236}">
                <a16:creationId xmlns:a16="http://schemas.microsoft.com/office/drawing/2014/main" id="{200D0981-3175-0192-6ED4-1BBA0494BE38}"/>
              </a:ext>
            </a:extLst>
          </p:cNvPr>
          <p:cNvCxnSpPr>
            <a:cxnSpLocks/>
          </p:cNvCxnSpPr>
          <p:nvPr/>
        </p:nvCxnSpPr>
        <p:spPr>
          <a:xfrm rot="5400000">
            <a:off x="8077200" y="4008118"/>
            <a:ext cx="781052" cy="171452"/>
          </a:xfrm>
          <a:prstGeom prst="curvedConnector3">
            <a:avLst>
              <a:gd name="adj1" fmla="val 45122"/>
            </a:avLst>
          </a:prstGeom>
          <a:ln w="76200">
            <a:solidFill>
              <a:srgbClr val="F7EC0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17726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37F12C-61FB-C6E7-E8E5-68DD4B300E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4. </a:t>
            </a:r>
            <a:r>
              <a:rPr lang="en-GB" dirty="0" err="1"/>
              <a:t>Waar</a:t>
            </a:r>
            <a:r>
              <a:rPr lang="en-GB" dirty="0"/>
              <a:t> </a:t>
            </a:r>
            <a:r>
              <a:rPr lang="en-GB" dirty="0" err="1"/>
              <a:t>maak</a:t>
            </a:r>
            <a:r>
              <a:rPr lang="en-GB" dirty="0"/>
              <a:t> je </a:t>
            </a:r>
            <a:r>
              <a:rPr lang="en-GB" dirty="0" err="1"/>
              <a:t>meer</a:t>
            </a:r>
            <a:r>
              <a:rPr lang="en-GB" dirty="0"/>
              <a:t> </a:t>
            </a:r>
            <a:r>
              <a:rPr lang="en-GB" dirty="0" err="1"/>
              <a:t>kans</a:t>
            </a:r>
            <a:r>
              <a:rPr lang="en-GB" dirty="0"/>
              <a:t> op </a:t>
            </a:r>
            <a:r>
              <a:rPr lang="en-GB" dirty="0" err="1"/>
              <a:t>als</a:t>
            </a:r>
            <a:r>
              <a:rPr lang="en-GB" dirty="0"/>
              <a:t> je in </a:t>
            </a:r>
            <a:r>
              <a:rPr lang="en-GB" dirty="0" err="1"/>
              <a:t>armoede</a:t>
            </a:r>
            <a:r>
              <a:rPr lang="en-GB" dirty="0"/>
              <a:t> </a:t>
            </a:r>
            <a:r>
              <a:rPr lang="en-GB" dirty="0" err="1"/>
              <a:t>opgroeit</a:t>
            </a:r>
            <a:r>
              <a:rPr lang="en-GB" dirty="0"/>
              <a:t>?</a:t>
            </a:r>
            <a:endParaRPr lang="en-NL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60925187-343E-EAB1-C5A9-2642DDC4154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11135845"/>
              </p:ext>
            </p:extLst>
          </p:nvPr>
        </p:nvGraphicFramePr>
        <p:xfrm>
          <a:off x="838200" y="2514600"/>
          <a:ext cx="10515597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5199">
                  <a:extLst>
                    <a:ext uri="{9D8B030D-6E8A-4147-A177-3AD203B41FA5}">
                      <a16:colId xmlns:a16="http://schemas.microsoft.com/office/drawing/2014/main" val="2868587125"/>
                    </a:ext>
                  </a:extLst>
                </a:gridCol>
                <a:gridCol w="3505199">
                  <a:extLst>
                    <a:ext uri="{9D8B030D-6E8A-4147-A177-3AD203B41FA5}">
                      <a16:colId xmlns:a16="http://schemas.microsoft.com/office/drawing/2014/main" val="3084854427"/>
                    </a:ext>
                  </a:extLst>
                </a:gridCol>
                <a:gridCol w="3505199">
                  <a:extLst>
                    <a:ext uri="{9D8B030D-6E8A-4147-A177-3AD203B41FA5}">
                      <a16:colId xmlns:a16="http://schemas.microsoft.com/office/drawing/2014/main" val="1638331449"/>
                    </a:ext>
                  </a:extLst>
                </a:gridCol>
              </a:tblGrid>
              <a:tr h="914400">
                <a:tc>
                  <a:txBody>
                    <a:bodyPr/>
                    <a:lstStyle/>
                    <a:p>
                      <a:r>
                        <a:rPr lang="en-GB" dirty="0">
                          <a:latin typeface="Gotham Black" pitchFamily="50" charset="0"/>
                        </a:rPr>
                        <a:t>A.</a:t>
                      </a:r>
                    </a:p>
                    <a:p>
                      <a:endParaRPr lang="en-GB" dirty="0">
                        <a:latin typeface="Gotham Book" pitchFamily="50" charset="0"/>
                      </a:endParaRPr>
                    </a:p>
                    <a:p>
                      <a:r>
                        <a:rPr lang="en-GB" dirty="0">
                          <a:latin typeface="Gotham Book" pitchFamily="50" charset="0"/>
                        </a:rPr>
                        <a:t>Je </a:t>
                      </a:r>
                      <a:r>
                        <a:rPr lang="en-GB" dirty="0" err="1">
                          <a:latin typeface="Gotham Book" pitchFamily="50" charset="0"/>
                        </a:rPr>
                        <a:t>hebt</a:t>
                      </a:r>
                      <a:r>
                        <a:rPr lang="en-GB" dirty="0">
                          <a:latin typeface="Gotham Book" pitchFamily="50" charset="0"/>
                        </a:rPr>
                        <a:t> </a:t>
                      </a:r>
                      <a:r>
                        <a:rPr lang="en-GB" dirty="0" err="1">
                          <a:latin typeface="Gotham Book" pitchFamily="50" charset="0"/>
                        </a:rPr>
                        <a:t>meer</a:t>
                      </a:r>
                      <a:r>
                        <a:rPr lang="en-GB" dirty="0">
                          <a:latin typeface="Gotham Book" pitchFamily="50" charset="0"/>
                        </a:rPr>
                        <a:t> </a:t>
                      </a:r>
                      <a:r>
                        <a:rPr lang="en-GB" dirty="0" err="1">
                          <a:latin typeface="Gotham Book" pitchFamily="50" charset="0"/>
                        </a:rPr>
                        <a:t>kans</a:t>
                      </a:r>
                      <a:r>
                        <a:rPr lang="en-GB" dirty="0">
                          <a:latin typeface="Gotham Book" pitchFamily="50" charset="0"/>
                        </a:rPr>
                        <a:t> om </a:t>
                      </a:r>
                      <a:r>
                        <a:rPr lang="en-GB" dirty="0" err="1">
                          <a:latin typeface="Gotham Book" pitchFamily="50" charset="0"/>
                        </a:rPr>
                        <a:t>ziek</a:t>
                      </a:r>
                      <a:r>
                        <a:rPr lang="en-GB" dirty="0">
                          <a:latin typeface="Gotham Book" pitchFamily="50" charset="0"/>
                        </a:rPr>
                        <a:t> </a:t>
                      </a:r>
                      <a:r>
                        <a:rPr lang="en-GB" dirty="0" err="1">
                          <a:latin typeface="Gotham Book" pitchFamily="50" charset="0"/>
                        </a:rPr>
                        <a:t>te</a:t>
                      </a:r>
                      <a:r>
                        <a:rPr lang="en-GB" dirty="0">
                          <a:latin typeface="Gotham Book" pitchFamily="50" charset="0"/>
                        </a:rPr>
                        <a:t> </a:t>
                      </a:r>
                      <a:r>
                        <a:rPr lang="en-GB" dirty="0" err="1">
                          <a:latin typeface="Gotham Book" pitchFamily="50" charset="0"/>
                        </a:rPr>
                        <a:t>worden</a:t>
                      </a:r>
                      <a:endParaRPr lang="en-GB" dirty="0">
                        <a:latin typeface="Gotham Book" pitchFamily="50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5859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Gotham Black" pitchFamily="50" charset="0"/>
                        </a:rPr>
                        <a:t>B.</a:t>
                      </a:r>
                    </a:p>
                    <a:p>
                      <a:endParaRPr lang="en-GB" dirty="0">
                        <a:latin typeface="Gotham Book" pitchFamily="50" charset="0"/>
                      </a:endParaRPr>
                    </a:p>
                    <a:p>
                      <a:r>
                        <a:rPr lang="en-GB" dirty="0">
                          <a:latin typeface="Gotham Book" pitchFamily="50" charset="0"/>
                        </a:rPr>
                        <a:t>Je </a:t>
                      </a:r>
                      <a:r>
                        <a:rPr lang="en-GB" dirty="0" err="1">
                          <a:latin typeface="Gotham Book" pitchFamily="50" charset="0"/>
                        </a:rPr>
                        <a:t>hebt</a:t>
                      </a:r>
                      <a:r>
                        <a:rPr lang="en-GB" dirty="0">
                          <a:latin typeface="Gotham Book" pitchFamily="50" charset="0"/>
                        </a:rPr>
                        <a:t> </a:t>
                      </a:r>
                      <a:r>
                        <a:rPr lang="en-GB" dirty="0" err="1">
                          <a:latin typeface="Gotham Book" pitchFamily="50" charset="0"/>
                        </a:rPr>
                        <a:t>meer</a:t>
                      </a:r>
                      <a:r>
                        <a:rPr lang="en-GB" dirty="0">
                          <a:latin typeface="Gotham Book" pitchFamily="50" charset="0"/>
                        </a:rPr>
                        <a:t> </a:t>
                      </a:r>
                      <a:r>
                        <a:rPr lang="en-GB" dirty="0" err="1">
                          <a:latin typeface="Gotham Book" pitchFamily="50" charset="0"/>
                        </a:rPr>
                        <a:t>kans</a:t>
                      </a:r>
                      <a:r>
                        <a:rPr lang="en-GB" dirty="0">
                          <a:latin typeface="Gotham Book" pitchFamily="50" charset="0"/>
                        </a:rPr>
                        <a:t> om </a:t>
                      </a:r>
                      <a:r>
                        <a:rPr lang="en-GB" dirty="0" err="1">
                          <a:latin typeface="Gotham Book" pitchFamily="50" charset="0"/>
                        </a:rPr>
                        <a:t>misbruikt</a:t>
                      </a:r>
                      <a:r>
                        <a:rPr lang="en-GB" dirty="0">
                          <a:latin typeface="Gotham Book" pitchFamily="50" charset="0"/>
                        </a:rPr>
                        <a:t> </a:t>
                      </a:r>
                      <a:r>
                        <a:rPr lang="en-GB" dirty="0" err="1">
                          <a:latin typeface="Gotham Book" pitchFamily="50" charset="0"/>
                        </a:rPr>
                        <a:t>te</a:t>
                      </a:r>
                      <a:r>
                        <a:rPr lang="en-GB" dirty="0">
                          <a:latin typeface="Gotham Book" pitchFamily="50" charset="0"/>
                        </a:rPr>
                        <a:t> </a:t>
                      </a:r>
                      <a:r>
                        <a:rPr lang="en-GB" dirty="0" err="1">
                          <a:latin typeface="Gotham Book" pitchFamily="50" charset="0"/>
                        </a:rPr>
                        <a:t>worden</a:t>
                      </a:r>
                      <a:endParaRPr lang="en-GB" i="1" dirty="0">
                        <a:latin typeface="Gotham Book" pitchFamily="50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FB0C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Gotham Black" pitchFamily="50" charset="0"/>
                        </a:rPr>
                        <a:t>C.</a:t>
                      </a:r>
                    </a:p>
                    <a:p>
                      <a:endParaRPr lang="en-GB" dirty="0">
                        <a:latin typeface="Gotham Book" pitchFamily="50" charset="0"/>
                      </a:endParaRPr>
                    </a:p>
                    <a:p>
                      <a:r>
                        <a:rPr lang="en-GB" dirty="0">
                          <a:latin typeface="Gotham Book" pitchFamily="50" charset="0"/>
                        </a:rPr>
                        <a:t>Je </a:t>
                      </a:r>
                      <a:r>
                        <a:rPr lang="en-GB" dirty="0" err="1">
                          <a:latin typeface="Gotham Book" pitchFamily="50" charset="0"/>
                        </a:rPr>
                        <a:t>hebt</a:t>
                      </a:r>
                      <a:r>
                        <a:rPr lang="en-GB" dirty="0">
                          <a:latin typeface="Gotham Book" pitchFamily="50" charset="0"/>
                        </a:rPr>
                        <a:t> </a:t>
                      </a:r>
                      <a:r>
                        <a:rPr lang="en-GB" dirty="0" err="1">
                          <a:latin typeface="Gotham Book" pitchFamily="50" charset="0"/>
                        </a:rPr>
                        <a:t>meer</a:t>
                      </a:r>
                      <a:r>
                        <a:rPr lang="en-GB" dirty="0">
                          <a:latin typeface="Gotham Book" pitchFamily="50" charset="0"/>
                        </a:rPr>
                        <a:t> </a:t>
                      </a:r>
                      <a:r>
                        <a:rPr lang="en-GB" dirty="0" err="1">
                          <a:latin typeface="Gotham Book" pitchFamily="50" charset="0"/>
                        </a:rPr>
                        <a:t>kans</a:t>
                      </a:r>
                      <a:r>
                        <a:rPr lang="en-GB" dirty="0">
                          <a:latin typeface="Gotham Book" pitchFamily="50" charset="0"/>
                        </a:rPr>
                        <a:t> om in </a:t>
                      </a:r>
                      <a:r>
                        <a:rPr lang="en-GB" dirty="0" err="1">
                          <a:latin typeface="Gotham Book" pitchFamily="50" charset="0"/>
                        </a:rPr>
                        <a:t>gevaarlijke</a:t>
                      </a:r>
                      <a:r>
                        <a:rPr lang="en-GB" dirty="0">
                          <a:latin typeface="Gotham Book" pitchFamily="50" charset="0"/>
                        </a:rPr>
                        <a:t> </a:t>
                      </a:r>
                      <a:r>
                        <a:rPr lang="en-GB" dirty="0" err="1">
                          <a:latin typeface="Gotham Book" pitchFamily="50" charset="0"/>
                        </a:rPr>
                        <a:t>plekken</a:t>
                      </a:r>
                      <a:r>
                        <a:rPr lang="en-GB" dirty="0">
                          <a:latin typeface="Gotham Book" pitchFamily="50" charset="0"/>
                        </a:rPr>
                        <a:t> </a:t>
                      </a:r>
                      <a:r>
                        <a:rPr lang="en-GB" dirty="0" err="1">
                          <a:latin typeface="Gotham Book" pitchFamily="50" charset="0"/>
                        </a:rPr>
                        <a:t>terecht</a:t>
                      </a:r>
                      <a:r>
                        <a:rPr lang="en-GB" dirty="0">
                          <a:latin typeface="Gotham Book" pitchFamily="50" charset="0"/>
                        </a:rPr>
                        <a:t> </a:t>
                      </a:r>
                      <a:r>
                        <a:rPr lang="en-GB" dirty="0" err="1">
                          <a:latin typeface="Gotham Book" pitchFamily="50" charset="0"/>
                        </a:rPr>
                        <a:t>te</a:t>
                      </a:r>
                      <a:r>
                        <a:rPr lang="en-GB" dirty="0">
                          <a:latin typeface="Gotham Book" pitchFamily="50" charset="0"/>
                        </a:rPr>
                        <a:t> </a:t>
                      </a:r>
                      <a:r>
                        <a:rPr lang="en-GB" dirty="0" err="1">
                          <a:latin typeface="Gotham Book" pitchFamily="50" charset="0"/>
                        </a:rPr>
                        <a:t>komen</a:t>
                      </a:r>
                      <a:endParaRPr lang="en-GB" i="1" dirty="0">
                        <a:latin typeface="Gotham Book" pitchFamily="50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784C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89086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307836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37F12C-61FB-C6E7-E8E5-68DD4B300E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4. </a:t>
            </a:r>
            <a:r>
              <a:rPr lang="en-GB" dirty="0" err="1"/>
              <a:t>Waar</a:t>
            </a:r>
            <a:r>
              <a:rPr lang="en-GB" dirty="0"/>
              <a:t> </a:t>
            </a:r>
            <a:r>
              <a:rPr lang="en-GB" dirty="0" err="1"/>
              <a:t>maak</a:t>
            </a:r>
            <a:r>
              <a:rPr lang="en-GB" dirty="0"/>
              <a:t> je </a:t>
            </a:r>
            <a:r>
              <a:rPr lang="en-GB" dirty="0" err="1"/>
              <a:t>meer</a:t>
            </a:r>
            <a:r>
              <a:rPr lang="en-GB" dirty="0"/>
              <a:t> </a:t>
            </a:r>
            <a:r>
              <a:rPr lang="en-GB" dirty="0" err="1"/>
              <a:t>kans</a:t>
            </a:r>
            <a:r>
              <a:rPr lang="en-GB" dirty="0"/>
              <a:t> op </a:t>
            </a:r>
            <a:r>
              <a:rPr lang="en-GB" dirty="0" err="1"/>
              <a:t>als</a:t>
            </a:r>
            <a:r>
              <a:rPr lang="en-GB" dirty="0"/>
              <a:t> je in </a:t>
            </a:r>
            <a:r>
              <a:rPr lang="en-GB" dirty="0" err="1"/>
              <a:t>armoede</a:t>
            </a:r>
            <a:r>
              <a:rPr lang="en-GB" dirty="0"/>
              <a:t> </a:t>
            </a:r>
            <a:r>
              <a:rPr lang="en-GB" dirty="0" err="1"/>
              <a:t>opgroeit</a:t>
            </a:r>
            <a:r>
              <a:rPr lang="en-GB" dirty="0"/>
              <a:t>?</a:t>
            </a:r>
            <a:endParaRPr lang="en-NL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60925187-343E-EAB1-C5A9-2642DDC41547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38200" y="2514600"/>
          <a:ext cx="10515597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5199">
                  <a:extLst>
                    <a:ext uri="{9D8B030D-6E8A-4147-A177-3AD203B41FA5}">
                      <a16:colId xmlns:a16="http://schemas.microsoft.com/office/drawing/2014/main" val="2868587125"/>
                    </a:ext>
                  </a:extLst>
                </a:gridCol>
                <a:gridCol w="3505199">
                  <a:extLst>
                    <a:ext uri="{9D8B030D-6E8A-4147-A177-3AD203B41FA5}">
                      <a16:colId xmlns:a16="http://schemas.microsoft.com/office/drawing/2014/main" val="3084854427"/>
                    </a:ext>
                  </a:extLst>
                </a:gridCol>
                <a:gridCol w="3505199">
                  <a:extLst>
                    <a:ext uri="{9D8B030D-6E8A-4147-A177-3AD203B41FA5}">
                      <a16:colId xmlns:a16="http://schemas.microsoft.com/office/drawing/2014/main" val="1638331449"/>
                    </a:ext>
                  </a:extLst>
                </a:gridCol>
              </a:tblGrid>
              <a:tr h="914400">
                <a:tc>
                  <a:txBody>
                    <a:bodyPr/>
                    <a:lstStyle/>
                    <a:p>
                      <a:r>
                        <a:rPr lang="en-GB" dirty="0">
                          <a:latin typeface="Gotham Black" pitchFamily="50" charset="0"/>
                        </a:rPr>
                        <a:t>A.</a:t>
                      </a:r>
                    </a:p>
                    <a:p>
                      <a:endParaRPr lang="en-GB" dirty="0">
                        <a:latin typeface="Gotham Book" pitchFamily="50" charset="0"/>
                      </a:endParaRPr>
                    </a:p>
                    <a:p>
                      <a:r>
                        <a:rPr lang="en-GB" dirty="0">
                          <a:latin typeface="Gotham Book" pitchFamily="50" charset="0"/>
                        </a:rPr>
                        <a:t>Je </a:t>
                      </a:r>
                      <a:r>
                        <a:rPr lang="en-GB" dirty="0" err="1">
                          <a:latin typeface="Gotham Book" pitchFamily="50" charset="0"/>
                        </a:rPr>
                        <a:t>hebt</a:t>
                      </a:r>
                      <a:r>
                        <a:rPr lang="en-GB" dirty="0">
                          <a:latin typeface="Gotham Book" pitchFamily="50" charset="0"/>
                        </a:rPr>
                        <a:t> </a:t>
                      </a:r>
                      <a:r>
                        <a:rPr lang="en-GB" dirty="0" err="1">
                          <a:latin typeface="Gotham Book" pitchFamily="50" charset="0"/>
                        </a:rPr>
                        <a:t>meer</a:t>
                      </a:r>
                      <a:r>
                        <a:rPr lang="en-GB" dirty="0">
                          <a:latin typeface="Gotham Book" pitchFamily="50" charset="0"/>
                        </a:rPr>
                        <a:t> </a:t>
                      </a:r>
                      <a:r>
                        <a:rPr lang="en-GB" dirty="0" err="1">
                          <a:latin typeface="Gotham Book" pitchFamily="50" charset="0"/>
                        </a:rPr>
                        <a:t>kans</a:t>
                      </a:r>
                      <a:r>
                        <a:rPr lang="en-GB" dirty="0">
                          <a:latin typeface="Gotham Book" pitchFamily="50" charset="0"/>
                        </a:rPr>
                        <a:t> om </a:t>
                      </a:r>
                      <a:r>
                        <a:rPr lang="en-GB" dirty="0" err="1">
                          <a:latin typeface="Gotham Book" pitchFamily="50" charset="0"/>
                        </a:rPr>
                        <a:t>ziek</a:t>
                      </a:r>
                      <a:r>
                        <a:rPr lang="en-GB" dirty="0">
                          <a:latin typeface="Gotham Book" pitchFamily="50" charset="0"/>
                        </a:rPr>
                        <a:t> </a:t>
                      </a:r>
                      <a:r>
                        <a:rPr lang="en-GB" dirty="0" err="1">
                          <a:latin typeface="Gotham Book" pitchFamily="50" charset="0"/>
                        </a:rPr>
                        <a:t>te</a:t>
                      </a:r>
                      <a:r>
                        <a:rPr lang="en-GB" dirty="0">
                          <a:latin typeface="Gotham Book" pitchFamily="50" charset="0"/>
                        </a:rPr>
                        <a:t> </a:t>
                      </a:r>
                      <a:r>
                        <a:rPr lang="en-GB" dirty="0" err="1">
                          <a:latin typeface="Gotham Book" pitchFamily="50" charset="0"/>
                        </a:rPr>
                        <a:t>worden</a:t>
                      </a:r>
                      <a:endParaRPr lang="en-GB" dirty="0">
                        <a:latin typeface="Gotham Book" pitchFamily="50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5859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Gotham Black" pitchFamily="50" charset="0"/>
                        </a:rPr>
                        <a:t>B.</a:t>
                      </a:r>
                    </a:p>
                    <a:p>
                      <a:endParaRPr lang="en-GB" dirty="0">
                        <a:latin typeface="Gotham Book" pitchFamily="50" charset="0"/>
                      </a:endParaRPr>
                    </a:p>
                    <a:p>
                      <a:r>
                        <a:rPr lang="en-GB" dirty="0">
                          <a:latin typeface="Gotham Book" pitchFamily="50" charset="0"/>
                        </a:rPr>
                        <a:t>Je </a:t>
                      </a:r>
                      <a:r>
                        <a:rPr lang="en-GB" dirty="0" err="1">
                          <a:latin typeface="Gotham Book" pitchFamily="50" charset="0"/>
                        </a:rPr>
                        <a:t>hebt</a:t>
                      </a:r>
                      <a:r>
                        <a:rPr lang="en-GB" dirty="0">
                          <a:latin typeface="Gotham Book" pitchFamily="50" charset="0"/>
                        </a:rPr>
                        <a:t> </a:t>
                      </a:r>
                      <a:r>
                        <a:rPr lang="en-GB" dirty="0" err="1">
                          <a:latin typeface="Gotham Book" pitchFamily="50" charset="0"/>
                        </a:rPr>
                        <a:t>meer</a:t>
                      </a:r>
                      <a:r>
                        <a:rPr lang="en-GB" dirty="0">
                          <a:latin typeface="Gotham Book" pitchFamily="50" charset="0"/>
                        </a:rPr>
                        <a:t> </a:t>
                      </a:r>
                      <a:r>
                        <a:rPr lang="en-GB" dirty="0" err="1">
                          <a:latin typeface="Gotham Book" pitchFamily="50" charset="0"/>
                        </a:rPr>
                        <a:t>kans</a:t>
                      </a:r>
                      <a:r>
                        <a:rPr lang="en-GB" dirty="0">
                          <a:latin typeface="Gotham Book" pitchFamily="50" charset="0"/>
                        </a:rPr>
                        <a:t> om </a:t>
                      </a:r>
                      <a:r>
                        <a:rPr lang="en-GB" dirty="0" err="1">
                          <a:latin typeface="Gotham Book" pitchFamily="50" charset="0"/>
                        </a:rPr>
                        <a:t>misbruikt</a:t>
                      </a:r>
                      <a:r>
                        <a:rPr lang="en-GB" dirty="0">
                          <a:latin typeface="Gotham Book" pitchFamily="50" charset="0"/>
                        </a:rPr>
                        <a:t> </a:t>
                      </a:r>
                      <a:r>
                        <a:rPr lang="en-GB" dirty="0" err="1">
                          <a:latin typeface="Gotham Book" pitchFamily="50" charset="0"/>
                        </a:rPr>
                        <a:t>te</a:t>
                      </a:r>
                      <a:r>
                        <a:rPr lang="en-GB" dirty="0">
                          <a:latin typeface="Gotham Book" pitchFamily="50" charset="0"/>
                        </a:rPr>
                        <a:t> </a:t>
                      </a:r>
                      <a:r>
                        <a:rPr lang="en-GB" dirty="0" err="1">
                          <a:latin typeface="Gotham Book" pitchFamily="50" charset="0"/>
                        </a:rPr>
                        <a:t>worden</a:t>
                      </a:r>
                      <a:endParaRPr lang="en-GB" i="1" dirty="0">
                        <a:latin typeface="Gotham Book" pitchFamily="50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FB0C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Gotham Black" pitchFamily="50" charset="0"/>
                        </a:rPr>
                        <a:t>C.</a:t>
                      </a:r>
                    </a:p>
                    <a:p>
                      <a:endParaRPr lang="en-GB" dirty="0">
                        <a:latin typeface="Gotham Book" pitchFamily="50" charset="0"/>
                      </a:endParaRPr>
                    </a:p>
                    <a:p>
                      <a:r>
                        <a:rPr lang="en-GB" dirty="0">
                          <a:latin typeface="Gotham Book" pitchFamily="50" charset="0"/>
                        </a:rPr>
                        <a:t>Je </a:t>
                      </a:r>
                      <a:r>
                        <a:rPr lang="en-GB" dirty="0" err="1">
                          <a:latin typeface="Gotham Book" pitchFamily="50" charset="0"/>
                        </a:rPr>
                        <a:t>hebt</a:t>
                      </a:r>
                      <a:r>
                        <a:rPr lang="en-GB" dirty="0">
                          <a:latin typeface="Gotham Book" pitchFamily="50" charset="0"/>
                        </a:rPr>
                        <a:t> </a:t>
                      </a:r>
                      <a:r>
                        <a:rPr lang="en-GB" dirty="0" err="1">
                          <a:latin typeface="Gotham Book" pitchFamily="50" charset="0"/>
                        </a:rPr>
                        <a:t>meer</a:t>
                      </a:r>
                      <a:r>
                        <a:rPr lang="en-GB" dirty="0">
                          <a:latin typeface="Gotham Book" pitchFamily="50" charset="0"/>
                        </a:rPr>
                        <a:t> </a:t>
                      </a:r>
                      <a:r>
                        <a:rPr lang="en-GB" dirty="0" err="1">
                          <a:latin typeface="Gotham Book" pitchFamily="50" charset="0"/>
                        </a:rPr>
                        <a:t>kans</a:t>
                      </a:r>
                      <a:r>
                        <a:rPr lang="en-GB" dirty="0">
                          <a:latin typeface="Gotham Book" pitchFamily="50" charset="0"/>
                        </a:rPr>
                        <a:t> om in </a:t>
                      </a:r>
                      <a:r>
                        <a:rPr lang="en-GB" dirty="0" err="1">
                          <a:latin typeface="Gotham Book" pitchFamily="50" charset="0"/>
                        </a:rPr>
                        <a:t>gevaarlijke</a:t>
                      </a:r>
                      <a:r>
                        <a:rPr lang="en-GB" dirty="0">
                          <a:latin typeface="Gotham Book" pitchFamily="50" charset="0"/>
                        </a:rPr>
                        <a:t> </a:t>
                      </a:r>
                      <a:r>
                        <a:rPr lang="en-GB" dirty="0" err="1">
                          <a:latin typeface="Gotham Book" pitchFamily="50" charset="0"/>
                        </a:rPr>
                        <a:t>plekken</a:t>
                      </a:r>
                      <a:r>
                        <a:rPr lang="en-GB" dirty="0">
                          <a:latin typeface="Gotham Book" pitchFamily="50" charset="0"/>
                        </a:rPr>
                        <a:t> </a:t>
                      </a:r>
                      <a:r>
                        <a:rPr lang="en-GB" dirty="0" err="1">
                          <a:latin typeface="Gotham Book" pitchFamily="50" charset="0"/>
                        </a:rPr>
                        <a:t>terecht</a:t>
                      </a:r>
                      <a:r>
                        <a:rPr lang="en-GB" dirty="0">
                          <a:latin typeface="Gotham Book" pitchFamily="50" charset="0"/>
                        </a:rPr>
                        <a:t> </a:t>
                      </a:r>
                      <a:r>
                        <a:rPr lang="en-GB" dirty="0" err="1">
                          <a:latin typeface="Gotham Book" pitchFamily="50" charset="0"/>
                        </a:rPr>
                        <a:t>te</a:t>
                      </a:r>
                      <a:r>
                        <a:rPr lang="en-GB" dirty="0">
                          <a:latin typeface="Gotham Book" pitchFamily="50" charset="0"/>
                        </a:rPr>
                        <a:t> </a:t>
                      </a:r>
                      <a:r>
                        <a:rPr lang="en-GB" dirty="0" err="1">
                          <a:latin typeface="Gotham Book" pitchFamily="50" charset="0"/>
                        </a:rPr>
                        <a:t>komen</a:t>
                      </a:r>
                      <a:endParaRPr lang="en-GB" i="1" dirty="0">
                        <a:latin typeface="Gotham Book" pitchFamily="50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784C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8908693"/>
                  </a:ext>
                </a:extLst>
              </a:tr>
            </a:tbl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541C70C1-EEC7-F608-1660-5B78E440E126}"/>
              </a:ext>
            </a:extLst>
          </p:cNvPr>
          <p:cNvSpPr/>
          <p:nvPr/>
        </p:nvSpPr>
        <p:spPr>
          <a:xfrm>
            <a:off x="838198" y="2514599"/>
            <a:ext cx="10515599" cy="1463039"/>
          </a:xfrm>
          <a:prstGeom prst="rect">
            <a:avLst/>
          </a:prstGeom>
          <a:noFill/>
          <a:ln w="76200">
            <a:solidFill>
              <a:srgbClr val="F7EC0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cxnSp>
        <p:nvCxnSpPr>
          <p:cNvPr id="5" name="Connector: Curved 4">
            <a:extLst>
              <a:ext uri="{FF2B5EF4-FFF2-40B4-BE49-F238E27FC236}">
                <a16:creationId xmlns:a16="http://schemas.microsoft.com/office/drawing/2014/main" id="{AA332088-72E9-E972-8C8E-9210B3C956B2}"/>
              </a:ext>
            </a:extLst>
          </p:cNvPr>
          <p:cNvCxnSpPr>
            <a:cxnSpLocks/>
          </p:cNvCxnSpPr>
          <p:nvPr/>
        </p:nvCxnSpPr>
        <p:spPr>
          <a:xfrm rot="5400000">
            <a:off x="5486400" y="4282438"/>
            <a:ext cx="781052" cy="171452"/>
          </a:xfrm>
          <a:prstGeom prst="curvedConnector3">
            <a:avLst>
              <a:gd name="adj1" fmla="val 45122"/>
            </a:avLst>
          </a:prstGeom>
          <a:ln w="76200">
            <a:solidFill>
              <a:srgbClr val="F7EC0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1">
            <a:extLst>
              <a:ext uri="{FF2B5EF4-FFF2-40B4-BE49-F238E27FC236}">
                <a16:creationId xmlns:a16="http://schemas.microsoft.com/office/drawing/2014/main" id="{3E67D85E-448E-7082-D461-CB016EF48560}"/>
              </a:ext>
            </a:extLst>
          </p:cNvPr>
          <p:cNvSpPr txBox="1">
            <a:spLocks/>
          </p:cNvSpPr>
          <p:nvPr/>
        </p:nvSpPr>
        <p:spPr>
          <a:xfrm>
            <a:off x="623891" y="4830040"/>
            <a:ext cx="10677522" cy="8278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005EB8"/>
                </a:solidFill>
                <a:latin typeface="Gotham Bold" pitchFamily="50" charset="0"/>
                <a:ea typeface="+mj-ea"/>
                <a:cs typeface="+mj-cs"/>
              </a:defRPr>
            </a:lvl1pPr>
          </a:lstStyle>
          <a:p>
            <a:r>
              <a:rPr lang="en-GB" sz="2400" dirty="0" err="1">
                <a:solidFill>
                  <a:schemeClr val="tx1"/>
                </a:solidFill>
                <a:latin typeface="Gotham Book" pitchFamily="50" charset="0"/>
              </a:rPr>
              <a:t>Helaas</a:t>
            </a:r>
            <a:r>
              <a:rPr lang="en-GB" sz="2400" dirty="0">
                <a:solidFill>
                  <a:schemeClr val="tx1"/>
                </a:solidFill>
                <a:latin typeface="Gotham Book" pitchFamily="50" charset="0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Gotham Book" pitchFamily="50" charset="0"/>
              </a:rPr>
              <a:t>zijn</a:t>
            </a:r>
            <a:r>
              <a:rPr lang="en-GB" sz="2400" dirty="0">
                <a:solidFill>
                  <a:schemeClr val="tx1"/>
                </a:solidFill>
                <a:latin typeface="Gotham Book" pitchFamily="50" charset="0"/>
              </a:rPr>
              <a:t> alle </a:t>
            </a:r>
            <a:r>
              <a:rPr lang="en-GB" sz="2400" dirty="0" err="1">
                <a:solidFill>
                  <a:schemeClr val="tx1"/>
                </a:solidFill>
                <a:latin typeface="Gotham Book" pitchFamily="50" charset="0"/>
              </a:rPr>
              <a:t>drie</a:t>
            </a:r>
            <a:r>
              <a:rPr lang="en-GB" sz="2400" dirty="0">
                <a:solidFill>
                  <a:schemeClr val="tx1"/>
                </a:solidFill>
                <a:latin typeface="Gotham Book" pitchFamily="50" charset="0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Gotham Book" pitchFamily="50" charset="0"/>
              </a:rPr>
              <a:t>antwoorden</a:t>
            </a:r>
            <a:r>
              <a:rPr lang="en-GB" sz="2400" dirty="0">
                <a:solidFill>
                  <a:schemeClr val="tx1"/>
                </a:solidFill>
                <a:latin typeface="Gotham Book" pitchFamily="50" charset="0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Gotham Book" pitchFamily="50" charset="0"/>
              </a:rPr>
              <a:t>juist</a:t>
            </a:r>
            <a:r>
              <a:rPr lang="en-GB" sz="2400" dirty="0">
                <a:solidFill>
                  <a:schemeClr val="tx1"/>
                </a:solidFill>
                <a:latin typeface="Gotham Book" pitchFamily="50" charset="0"/>
              </a:rPr>
              <a:t>. Als je arm bent, dan </a:t>
            </a:r>
            <a:r>
              <a:rPr lang="en-GB" sz="2400" dirty="0" err="1">
                <a:solidFill>
                  <a:schemeClr val="tx1"/>
                </a:solidFill>
                <a:latin typeface="Gotham Book" pitchFamily="50" charset="0"/>
              </a:rPr>
              <a:t>maak</a:t>
            </a:r>
            <a:r>
              <a:rPr lang="en-GB" sz="2400" dirty="0">
                <a:solidFill>
                  <a:schemeClr val="tx1"/>
                </a:solidFill>
                <a:latin typeface="Gotham Book" pitchFamily="50" charset="0"/>
              </a:rPr>
              <a:t> je </a:t>
            </a:r>
            <a:r>
              <a:rPr lang="en-GB" sz="2400" dirty="0" err="1">
                <a:solidFill>
                  <a:schemeClr val="tx1"/>
                </a:solidFill>
                <a:latin typeface="Gotham Book" pitchFamily="50" charset="0"/>
              </a:rPr>
              <a:t>meer</a:t>
            </a:r>
            <a:r>
              <a:rPr lang="en-GB" sz="2400" dirty="0">
                <a:solidFill>
                  <a:schemeClr val="tx1"/>
                </a:solidFill>
                <a:latin typeface="Gotham Book" pitchFamily="50" charset="0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Gotham Book" pitchFamily="50" charset="0"/>
              </a:rPr>
              <a:t>kans</a:t>
            </a:r>
            <a:r>
              <a:rPr lang="en-GB" sz="2400" dirty="0">
                <a:solidFill>
                  <a:schemeClr val="tx1"/>
                </a:solidFill>
                <a:latin typeface="Gotham Book" pitchFamily="50" charset="0"/>
              </a:rPr>
              <a:t> op </a:t>
            </a:r>
            <a:r>
              <a:rPr lang="en-GB" sz="2400" dirty="0" err="1">
                <a:solidFill>
                  <a:schemeClr val="tx1"/>
                </a:solidFill>
                <a:latin typeface="Gotham Book" pitchFamily="50" charset="0"/>
              </a:rPr>
              <a:t>geweld</a:t>
            </a:r>
            <a:r>
              <a:rPr lang="en-GB" sz="2400" dirty="0">
                <a:solidFill>
                  <a:schemeClr val="tx1"/>
                </a:solidFill>
                <a:latin typeface="Gotham Book" pitchFamily="50" charset="0"/>
              </a:rPr>
              <a:t>, </a:t>
            </a:r>
            <a:r>
              <a:rPr lang="en-GB" sz="2400" dirty="0" err="1">
                <a:solidFill>
                  <a:schemeClr val="tx1"/>
                </a:solidFill>
                <a:latin typeface="Gotham Book" pitchFamily="50" charset="0"/>
              </a:rPr>
              <a:t>gevaar</a:t>
            </a:r>
            <a:r>
              <a:rPr lang="en-GB" sz="2400" dirty="0">
                <a:solidFill>
                  <a:schemeClr val="tx1"/>
                </a:solidFill>
                <a:latin typeface="Gotham Book" pitchFamily="50" charset="0"/>
              </a:rPr>
              <a:t>, </a:t>
            </a:r>
            <a:r>
              <a:rPr lang="en-GB" sz="2400" dirty="0" err="1">
                <a:solidFill>
                  <a:schemeClr val="tx1"/>
                </a:solidFill>
                <a:latin typeface="Gotham Book" pitchFamily="50" charset="0"/>
              </a:rPr>
              <a:t>misbruik</a:t>
            </a:r>
            <a:r>
              <a:rPr lang="en-GB" sz="2400" dirty="0">
                <a:solidFill>
                  <a:schemeClr val="tx1"/>
                </a:solidFill>
                <a:latin typeface="Gotham Book" pitchFamily="50" charset="0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Gotham Book" pitchFamily="50" charset="0"/>
              </a:rPr>
              <a:t>en</a:t>
            </a:r>
            <a:r>
              <a:rPr lang="en-GB" sz="2400" dirty="0">
                <a:solidFill>
                  <a:schemeClr val="tx1"/>
                </a:solidFill>
                <a:latin typeface="Gotham Book" pitchFamily="50" charset="0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Gotham Book" pitchFamily="50" charset="0"/>
              </a:rPr>
              <a:t>ziekte</a:t>
            </a:r>
            <a:r>
              <a:rPr lang="en-GB" sz="2400" dirty="0">
                <a:solidFill>
                  <a:schemeClr val="tx1"/>
                </a:solidFill>
                <a:latin typeface="Gotham Book" pitchFamily="50" charset="0"/>
              </a:rPr>
              <a:t>. Je bent minder </a:t>
            </a:r>
            <a:r>
              <a:rPr lang="en-GB" sz="2400" dirty="0" err="1">
                <a:solidFill>
                  <a:schemeClr val="tx1"/>
                </a:solidFill>
                <a:latin typeface="Gotham Book" pitchFamily="50" charset="0"/>
              </a:rPr>
              <a:t>beschermd</a:t>
            </a:r>
            <a:r>
              <a:rPr lang="en-GB" sz="2400" dirty="0">
                <a:solidFill>
                  <a:schemeClr val="tx1"/>
                </a:solidFill>
                <a:latin typeface="Gotham Book" pitchFamily="50" charset="0"/>
              </a:rPr>
              <a:t>.</a:t>
            </a:r>
            <a:endParaRPr lang="en-NL" sz="2400" dirty="0">
              <a:solidFill>
                <a:schemeClr val="tx1"/>
              </a:solidFill>
              <a:latin typeface="Gotham Book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9431659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fault.potx" id="{F6A0E7A1-A985-482A-831A-A12B86D6C30F}" vid="{FB4539D8-F035-4445-B937-1C1F488B4D89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9B1EE755DD5AE43B893E18FB4B5646B" ma:contentTypeVersion="2" ma:contentTypeDescription="Create a new document." ma:contentTypeScope="" ma:versionID="08cd78daf973076928c2e2776f590ae8">
  <xsd:schema xmlns:xsd="http://www.w3.org/2001/XMLSchema" xmlns:xs="http://www.w3.org/2001/XMLSchema" xmlns:p="http://schemas.microsoft.com/office/2006/metadata/properties" xmlns:ns2="d654db9c-6100-4fda-80d5-11288c7d3ff0" targetNamespace="http://schemas.microsoft.com/office/2006/metadata/properties" ma:root="true" ma:fieldsID="bc78d66d3a4b833ca170a6c32f41f19d" ns2:_="">
    <xsd:import namespace="d654db9c-6100-4fda-80d5-11288c7d3ff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654db9c-6100-4fda-80d5-11288c7d3ff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77BDD19-14B2-4037-B562-6BF99028C2C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654db9c-6100-4fda-80d5-11288c7d3ff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6E26780-9B20-4281-93A5-BEDE96665A0F}">
  <ds:schemaRefs>
    <ds:schemaRef ds:uri="http://schemas.microsoft.com/office/infopath/2007/PartnerControls"/>
    <ds:schemaRef ds:uri="518cb197-08e9-43ef-8899-88dc0379832d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AEC18F20-2D1D-4E6E-82BC-DFF7247D628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202</TotalTime>
  <Words>619</Words>
  <Application>Microsoft Office PowerPoint</Application>
  <PresentationFormat>Widescreen</PresentationFormat>
  <Paragraphs>132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Gotham Black</vt:lpstr>
      <vt:lpstr>Gotham Bold</vt:lpstr>
      <vt:lpstr>Gotham Book</vt:lpstr>
      <vt:lpstr>Montserrat</vt:lpstr>
      <vt:lpstr>Kantoorthema</vt:lpstr>
      <vt:lpstr>QUIZ OVER ARMOEDE</vt:lpstr>
      <vt:lpstr>1. Wat is armoede?</vt:lpstr>
      <vt:lpstr>1. Wat is armoede?</vt:lpstr>
      <vt:lpstr>2. Wanneer leef je in armoede?</vt:lpstr>
      <vt:lpstr>2. Wanneer leef je in extreme armoede?</vt:lpstr>
      <vt:lpstr>3. Hoeveel kinderen wereldwijd leven in extreme armoede?</vt:lpstr>
      <vt:lpstr>3. Hoeveel kinderen wereldwijd leven in extreme armoede?</vt:lpstr>
      <vt:lpstr>4. Waar maak je meer kans op als je in armoede opgroeit?</vt:lpstr>
      <vt:lpstr>4. Waar maak je meer kans op als je in armoede opgroeit?</vt:lpstr>
      <vt:lpstr>5. Wat doet Compassion voor kinderen in armoede?</vt:lpstr>
      <vt:lpstr>5. Wat doet Compassion voor kinderen in armoede?</vt:lpstr>
      <vt:lpstr>6. Hoe helpt Compassion kinderen in extreme armoede?</vt:lpstr>
      <vt:lpstr>6. Hoe helpt Compassion kinderen in extreme armoede?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QUIZ OVER ARMOEDE</dc:title>
  <dc:creator>Naomi Pitts</dc:creator>
  <cp:lastModifiedBy>Naomi Pitts</cp:lastModifiedBy>
  <cp:revision>1</cp:revision>
  <dcterms:created xsi:type="dcterms:W3CDTF">2023-08-16T06:28:46Z</dcterms:created>
  <dcterms:modified xsi:type="dcterms:W3CDTF">2023-08-16T09:50:51Z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0x01010029B1EE755DD5AE43B893E18FB4B5646B</vt:lpwstr>
  </property>
</Properties>
</file>