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19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8ED8-E938-4D00-AE56-F75E85D1E152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ADB4-8594-4C26-BDD9-BD0F65D165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04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ADB4-8594-4C26-BDD9-BD0F65D1658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72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03F11-C2D7-47C3-9988-020B3F0F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858426-25A7-4447-B84D-8344E88B0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FBB8438A-7C32-42ED-BFC6-CFB2AEED73EE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550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27B8-C4A8-49A7-BF4D-EC1C9A76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3D592E-E9CD-456E-A223-475A6EAC8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D69883-9444-4D8E-BD28-CC96CFD5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F0028A-9046-41AF-9E7D-4369394D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981E68-7511-485A-B75D-C4FC514D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B0D17B9A-4558-4B43-B0EF-8594F5C24070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5738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A1C260-C8FD-4367-9E8E-531BF6A7A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62C120-B70E-4AFE-B2C8-DEB4A3B79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A6A822-6F53-45EC-99D6-BC48FA71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B7FCA-D010-48B5-8E0F-0F59AC7D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32BA3-7B7F-4DE3-BC16-A70FF82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00BDE528-3C66-487C-89C7-61696E26C9FB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423562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A04E4-610F-42A8-A5A8-8712E74F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9551B-5797-4C2A-ACBD-F5F42DD32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196852-FBD0-47C2-9D62-FC0535F4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C53F2A-6016-462C-9594-15898DA8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714592-F9D2-4447-8234-C2B025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55DCBB2D-DD2D-49AE-AB23-91E0C18DF7E4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149239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14C2-E82E-4504-9FF6-8DAC7D4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C0385-8A53-42F5-B2B8-54D3C6E3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A699E8-57CF-40C3-AFFB-4615BEC3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7D172-2E59-40C2-9A79-3BD7B2CA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77000-9E41-4478-9710-BEACF7A8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004EA2A3-6039-4F64-A008-2EE84E2F4614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161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E2495-3459-493D-9597-AEDA0E3E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D2C50-345B-4F9F-907A-1A7C5B808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AF1DC-F056-4D55-AFA1-8152254F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4C2F02-B4ED-4082-9430-3F5FC59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EA636C-8164-45E1-BCFB-84DA3D28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5F304E-C2FB-4AF4-AF74-778134C3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kstvak 7">
            <a:hlinkClick r:id="rId2"/>
            <a:extLst>
              <a:ext uri="{FF2B5EF4-FFF2-40B4-BE49-F238E27FC236}">
                <a16:creationId xmlns:a16="http://schemas.microsoft.com/office/drawing/2014/main" id="{CD87F7D3-4B29-46F4-ACB0-F54FE46D3F74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8769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C143-FBB6-4DB0-B973-D753794F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C86911-1AC8-4F35-9FC8-DF2AD7E9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9CC5F3-628D-4807-A834-9B428DBA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65BC5A-E220-4613-BD79-33D352BEF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D286AC-7821-40D0-B1B2-FA438328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5D55B2-E0BA-4CFA-B052-92237053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AF99B7-64FD-4E4C-84B8-F86AAC9B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07C4132-D1AC-4482-B330-6D6D504D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ekstvak 9">
            <a:hlinkClick r:id="rId2"/>
            <a:extLst>
              <a:ext uri="{FF2B5EF4-FFF2-40B4-BE49-F238E27FC236}">
                <a16:creationId xmlns:a16="http://schemas.microsoft.com/office/drawing/2014/main" id="{561FD64C-4089-4440-934C-762CF314FCF6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47281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E8804-707A-4D37-B010-215C1827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905F1F-8196-4812-9418-470F5265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C9854B-C777-4FD1-BAC9-F08BCFF3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7CB79D-248E-4C75-9CBB-C87423B7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ekstvak 5">
            <a:hlinkClick r:id="rId2"/>
            <a:extLst>
              <a:ext uri="{FF2B5EF4-FFF2-40B4-BE49-F238E27FC236}">
                <a16:creationId xmlns:a16="http://schemas.microsoft.com/office/drawing/2014/main" id="{D98BD571-A427-4E70-9EC9-1B338FF58476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5296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A54EB5-ECC6-4266-9075-BE596E57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7BDACD-57C7-402E-8675-43159D13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83E96B-9511-4D6F-91AA-35607921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ekstvak 4">
            <a:hlinkClick r:id="rId2"/>
            <a:extLst>
              <a:ext uri="{FF2B5EF4-FFF2-40B4-BE49-F238E27FC236}">
                <a16:creationId xmlns:a16="http://schemas.microsoft.com/office/drawing/2014/main" id="{45B0C346-9D3D-412B-888B-A73BB2E2A026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317449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29277-7E16-458E-8305-954405F3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7B58BC-9888-472E-BEDE-16656F51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2D55F-F41A-4B49-BEFF-D9A1C3F9F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6885DF-4931-4102-8A01-F8FB001F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8480A0-DB3E-4FDD-87D7-275690AF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0892DA-CA72-45F8-AC2F-66288137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kstvak 7">
            <a:hlinkClick r:id="rId2"/>
            <a:extLst>
              <a:ext uri="{FF2B5EF4-FFF2-40B4-BE49-F238E27FC236}">
                <a16:creationId xmlns:a16="http://schemas.microsoft.com/office/drawing/2014/main" id="{A5115F8D-9FF9-4B54-977D-C335D6B40719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321461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E8F47B-A986-4DFE-8197-3C6811FB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B53011-A5DC-4DC5-9352-D459AD5A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F74D5A-ABDB-4C8A-9831-2354384D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kstvak 7">
            <a:hlinkClick r:id="rId2"/>
            <a:extLst>
              <a:ext uri="{FF2B5EF4-FFF2-40B4-BE49-F238E27FC236}">
                <a16:creationId xmlns:a16="http://schemas.microsoft.com/office/drawing/2014/main" id="{41B763AD-996E-4173-A666-457683322A92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342723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mpassion.nl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55D785-0DAB-4D64-9386-20DDD54B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D34D06-19C5-4A09-8E43-9D8783BF7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CF2565-5F07-41C0-88F4-E61BE6CFF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2E35-8E7C-45BC-9B39-32CB7685ADAE}" type="datetimeFigureOut">
              <a:rPr lang="nl-NL" smtClean="0"/>
              <a:t>12-5-2023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A1770-5F63-4265-93AB-0816C67F9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  <a:latin typeface="Gotham Medium" pitchFamily="50" charset="0"/>
              </a:defRPr>
            </a:lvl1pPr>
          </a:lstStyle>
          <a:p>
            <a:r>
              <a:rPr lang="nl-NL" dirty="0"/>
              <a:t>www.compassion.nl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0690CA-2221-4B51-873B-20ED1E63A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A9C3-A753-4B14-A728-C2EF96414671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 descr="Afbeelding met voedsel, tekening&#10;&#10;Automatisch gegenereerde beschrijving">
            <a:extLst>
              <a:ext uri="{FF2B5EF4-FFF2-40B4-BE49-F238E27FC236}">
                <a16:creationId xmlns:a16="http://schemas.microsoft.com/office/drawing/2014/main" id="{3E26C4C3-3306-4D46-B951-121620CA10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41085"/>
            <a:ext cx="1791457" cy="679904"/>
          </a:xfrm>
          <a:prstGeom prst="rect">
            <a:avLst/>
          </a:prstGeom>
        </p:spPr>
      </p:pic>
      <p:sp>
        <p:nvSpPr>
          <p:cNvPr id="9" name="Tekstvak 8">
            <a:hlinkClick r:id="rId14"/>
            <a:extLst>
              <a:ext uri="{FF2B5EF4-FFF2-40B4-BE49-F238E27FC236}">
                <a16:creationId xmlns:a16="http://schemas.microsoft.com/office/drawing/2014/main" id="{7512F919-172F-4FED-AB11-E7617CB18050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0238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 descr="Afbeelding met persoon, buiten, poseren, groep&#10;&#10;Automatisch gegenereerde beschrijving">
            <a:extLst>
              <a:ext uri="{FF2B5EF4-FFF2-40B4-BE49-F238E27FC236}">
                <a16:creationId xmlns:a16="http://schemas.microsoft.com/office/drawing/2014/main" id="{6999A364-1FD5-C003-DF0C-3D586F151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3" b="6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160" y="2103437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ontserrat ExtraBold" panose="00000900000000000000" pitchFamily="50" charset="0"/>
              </a:rPr>
              <a:t>Extreme </a:t>
            </a:r>
            <a:r>
              <a:rPr lang="en-US" sz="4000" dirty="0" err="1">
                <a:latin typeface="Montserrat ExtraBold" panose="00000900000000000000" pitchFamily="50" charset="0"/>
              </a:rPr>
              <a:t>Armoede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6400" y="3291840"/>
            <a:ext cx="4937760" cy="280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Wereldwijd leven 648 miljoen mensen onder de armoede grens van € 2,15 per dag.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Van dit aantal zijn meer dan de helft kinderen.</a:t>
            </a:r>
            <a:endParaRPr lang="nl-NL" sz="2400" dirty="0">
              <a:latin typeface="Montserrat" panose="00000500000000000000" pitchFamily="50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26" name="Picture 2" descr="Salama's Family Dinner">
            <a:extLst>
              <a:ext uri="{FF2B5EF4-FFF2-40B4-BE49-F238E27FC236}">
                <a16:creationId xmlns:a16="http://schemas.microsoft.com/office/drawing/2014/main" id="{39FCE6D2-6BC1-ABEC-94D2-1E0202F8D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413"/>
          <a:stretch/>
        </p:blipFill>
        <p:spPr bwMode="auto">
          <a:xfrm>
            <a:off x="0" y="0"/>
            <a:ext cx="6276974" cy="69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3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" y="1533525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Montserrat ExtraBold" panose="00000900000000000000" pitchFamily="50" charset="0"/>
              </a:rPr>
              <a:t>Kinderen</a:t>
            </a:r>
            <a:r>
              <a:rPr lang="en-US" sz="4000" dirty="0">
                <a:latin typeface="Montserrat ExtraBold" panose="00000900000000000000" pitchFamily="50" charset="0"/>
              </a:rPr>
              <a:t> </a:t>
            </a:r>
            <a:r>
              <a:rPr lang="en-US" sz="4000" dirty="0" err="1">
                <a:latin typeface="Montserrat ExtraBold" panose="00000900000000000000" pitchFamily="50" charset="0"/>
              </a:rPr>
              <a:t>hebben</a:t>
            </a:r>
            <a:r>
              <a:rPr lang="en-US" sz="4000" dirty="0">
                <a:latin typeface="Montserrat ExtraBold" panose="00000900000000000000" pitchFamily="50" charset="0"/>
              </a:rPr>
              <a:t> </a:t>
            </a:r>
            <a:r>
              <a:rPr lang="en-US" sz="4000" dirty="0" err="1">
                <a:latin typeface="Montserrat ExtraBold" panose="00000900000000000000" pitchFamily="50" charset="0"/>
              </a:rPr>
              <a:t>rechten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35" y="3000375"/>
            <a:ext cx="4937760" cy="232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Ieder kind verdient het om gekend, geliefd en beschermd te zijn.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Zij hebben recht op een </a:t>
            </a:r>
            <a:b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</a:b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gezonde ontwikkeling en een hoopvolle toekomst.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50" name="Picture 2" descr="ET0612 Project Day">
            <a:extLst>
              <a:ext uri="{FF2B5EF4-FFF2-40B4-BE49-F238E27FC236}">
                <a16:creationId xmlns:a16="http://schemas.microsoft.com/office/drawing/2014/main" id="{EEADDC31-8867-D916-B7AD-0F5F88C3B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19418"/>
          <a:stretch/>
        </p:blipFill>
        <p:spPr bwMode="auto">
          <a:xfrm>
            <a:off x="5611495" y="-9525"/>
            <a:ext cx="658050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91D6F28-F1B3-DBD7-6084-01B96BFC6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50" y="320675"/>
            <a:ext cx="1824596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2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160" y="1417637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Montserrat ExtraBold" panose="00000900000000000000" pitchFamily="50" charset="0"/>
              </a:rPr>
              <a:t>Kindontwikkeling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1160" y="2543176"/>
            <a:ext cx="5039508" cy="41860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De sponsoring richt zich op de individuele ontwikkeling van een kind binnen zijn of haar culturele context.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Een kind krijgt ondersteuning op: cognitief, geestelijk, sociaal-emotioneel en fysiek vlak.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Er worden wereldwijd vanuit Compassion 2.3 miljoen kinderen gesponsord.</a:t>
            </a:r>
            <a:endParaRPr 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3074" name="Picture 2" descr="Gifts of Compassion">
            <a:extLst>
              <a:ext uri="{FF2B5EF4-FFF2-40B4-BE49-F238E27FC236}">
                <a16:creationId xmlns:a16="http://schemas.microsoft.com/office/drawing/2014/main" id="{30538026-CB4A-82B1-C8C7-596CCEE1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24374"/>
          <a:stretch/>
        </p:blipFill>
        <p:spPr bwMode="auto">
          <a:xfrm>
            <a:off x="1" y="-38099"/>
            <a:ext cx="6543674" cy="69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7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098" name="Picture 2" descr="Project Activities UG0610">
            <a:extLst>
              <a:ext uri="{FF2B5EF4-FFF2-40B4-BE49-F238E27FC236}">
                <a16:creationId xmlns:a16="http://schemas.microsoft.com/office/drawing/2014/main" id="{C60FEB31-A625-E08B-5035-CDC1E2417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r="11497"/>
          <a:stretch/>
        </p:blipFill>
        <p:spPr bwMode="auto">
          <a:xfrm>
            <a:off x="5219701" y="-49213"/>
            <a:ext cx="6972300" cy="69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" y="1533525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ontserrat ExtraBold" panose="00000900000000000000" pitchFamily="50" charset="0"/>
              </a:rPr>
              <a:t>De sponsor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35" y="2676525"/>
            <a:ext cx="4565015" cy="2324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</a:rPr>
              <a:t>Een sponsor maakt kind-ontwikkeling mogelijk door financieel te sponsoren, te bidden en briefcontact te hebben.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</a:rPr>
              <a:t>Er zijn 50.000 kinderen met een Nederlandse sponsor.</a:t>
            </a:r>
            <a:endParaRPr lang="en-US" sz="2400" dirty="0">
              <a:latin typeface="Montserrat" panose="00000500000000000000" pitchFamily="50" charset="0"/>
            </a:endParaRPr>
          </a:p>
          <a:p>
            <a:endParaRPr 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7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DF50FA9-3E7E-D293-718D-1065DFAA1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50" y="320675"/>
            <a:ext cx="1824596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160" y="1417637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ontserrat ExtraBold" panose="00000900000000000000" pitchFamily="50" charset="0"/>
              </a:rPr>
              <a:t>De </a:t>
            </a:r>
            <a:r>
              <a:rPr lang="en-US" sz="4000" dirty="0" err="1">
                <a:latin typeface="Montserrat ExtraBold" panose="00000900000000000000" pitchFamily="50" charset="0"/>
              </a:rPr>
              <a:t>kerk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1160" y="2543176"/>
            <a:ext cx="4937760" cy="3143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Ruim 8.000 lokale kerken (27 landen) zijn verantwoordelijk voor de uitvoering van de kind programma's in de projecten.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Compassion faciliteert de kerk voor een goede uitvoering hierin vanuit hun context.</a:t>
            </a:r>
            <a:endParaRPr lang="nl-NL" sz="2400" dirty="0">
              <a:solidFill>
                <a:srgbClr val="FF0000"/>
              </a:solidFill>
              <a:latin typeface="Montserrat" panose="00000500000000000000" pitchFamily="50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22" name="Picture 2" descr="USCOMM-0377 - Step Into My Shoes - Uganda 2014">
            <a:extLst>
              <a:ext uri="{FF2B5EF4-FFF2-40B4-BE49-F238E27FC236}">
                <a16:creationId xmlns:a16="http://schemas.microsoft.com/office/drawing/2014/main" id="{05D9FB88-CA65-376F-65AE-011A1BF51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r="27662"/>
          <a:stretch/>
        </p:blipFill>
        <p:spPr bwMode="auto">
          <a:xfrm>
            <a:off x="-219075" y="0"/>
            <a:ext cx="6524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3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808B2-E8DA-8572-28F5-0880C7C4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10" r="21524"/>
          <a:stretch/>
        </p:blipFill>
        <p:spPr>
          <a:xfrm>
            <a:off x="5153025" y="6129"/>
            <a:ext cx="7038975" cy="68518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" y="1076325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Montserrat ExtraBold" panose="00000900000000000000" pitchFamily="50" charset="0"/>
              </a:rPr>
              <a:t>Aanvullende</a:t>
            </a:r>
            <a:r>
              <a:rPr lang="en-US" sz="4000" dirty="0">
                <a:latin typeface="Montserrat ExtraBold" panose="00000900000000000000" pitchFamily="50" charset="0"/>
              </a:rPr>
              <a:t> </a:t>
            </a:r>
            <a:r>
              <a:rPr lang="en-US" sz="4000" dirty="0" err="1">
                <a:latin typeface="Montserrat ExtraBold" panose="00000900000000000000" pitchFamily="50" charset="0"/>
              </a:rPr>
              <a:t>fondsen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35" y="2676525"/>
            <a:ext cx="4412615" cy="2324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Vaak hebben kinderen extra hulp nodig.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Deze hulp wordt betaald vanuit verschillende aanvullende fondsen. 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Sponsor of geen sponsor, een bijdrage is van harte welkom.</a:t>
            </a:r>
          </a:p>
        </p:txBody>
      </p:sp>
      <p:pic>
        <p:nvPicPr>
          <p:cNvPr id="7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DF50FA9-3E7E-D293-718D-1065DFAA1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50" y="320675"/>
            <a:ext cx="1824596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68" y="5161467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Montserrat" panose="00000500000000000000" pitchFamily="50" charset="0"/>
              </a:rPr>
              <a:t>Jezus</a:t>
            </a:r>
            <a:r>
              <a:rPr lang="nl-NL" sz="1400" dirty="0">
                <a:latin typeface="Montserrat" panose="00000500000000000000" pitchFamily="50" charset="0"/>
              </a:rPr>
              <a:t> staat centraal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101" y="5161467"/>
            <a:ext cx="299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Montserrat" panose="00000500000000000000" pitchFamily="50" charset="0"/>
              </a:rPr>
              <a:t>voor </a:t>
            </a:r>
            <a:r>
              <a:rPr lang="nl-NL" sz="1400" b="1" dirty="0">
                <a:latin typeface="Montserrat" panose="00000500000000000000" pitchFamily="50" charset="0"/>
              </a:rPr>
              <a:t>kinderen</a:t>
            </a:r>
            <a:r>
              <a:rPr lang="nl-NL" sz="1400" dirty="0">
                <a:latin typeface="Montserrat" panose="00000500000000000000" pitchFamily="50" charset="0"/>
              </a:rPr>
              <a:t> in armoede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0933" y="5161467"/>
            <a:ext cx="299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Montserrat" panose="00000500000000000000" pitchFamily="50" charset="0"/>
              </a:rPr>
              <a:t>via lokale </a:t>
            </a:r>
            <a:r>
              <a:rPr lang="nl-NL" sz="1400" b="1" dirty="0">
                <a:latin typeface="Montserrat" panose="00000500000000000000" pitchFamily="50" charset="0"/>
              </a:rPr>
              <a:t>kerken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22234" y="5270501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64967" y="5270501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CD09F1F-C45B-6B40-AA42-E444CDF8B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77" y="1587500"/>
            <a:ext cx="4876800" cy="1841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B5FFB1-5495-C239-0BAD-E95954EA83EF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Montserrat" panose="000005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2F026-7506-86F6-B3AA-7209E3AB96A7}"/>
              </a:ext>
            </a:extLst>
          </p:cNvPr>
          <p:cNvSpPr/>
          <p:nvPr/>
        </p:nvSpPr>
        <p:spPr>
          <a:xfrm>
            <a:off x="9458325" y="238124"/>
            <a:ext cx="2409825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Compassion Nederland" id="{7408F659-662E-4352-8466-54607484DFFD}" vid="{147557CF-E229-4613-B65B-A4E405073B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A87A96B7E0942974DCD53F631937E" ma:contentTypeVersion="16" ma:contentTypeDescription="Een nieuw document maken." ma:contentTypeScope="" ma:versionID="58e028074781c6058fde25ac6c2ea94d">
  <xsd:schema xmlns:xsd="http://www.w3.org/2001/XMLSchema" xmlns:xs="http://www.w3.org/2001/XMLSchema" xmlns:p="http://schemas.microsoft.com/office/2006/metadata/properties" xmlns:ns2="c3348947-c86d-44a4-9605-13e98bcbfd84" xmlns:ns3="bdf632c6-eb86-456c-bd1a-bf344c860035" targetNamespace="http://schemas.microsoft.com/office/2006/metadata/properties" ma:root="true" ma:fieldsID="8bea475ab38fc0a2e85839b682ebc4a4" ns2:_="" ns3:_="">
    <xsd:import namespace="c3348947-c86d-44a4-9605-13e98bcbfd84"/>
    <xsd:import namespace="bdf632c6-eb86-456c-bd1a-bf344c860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48947-c86d-44a4-9605-13e98bcbf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a239f9-8d96-464e-8f64-51edf94c0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632c6-eb86-456c-bd1a-bf344c860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e4f6a7-3160-4d5d-8e67-aefcb22c6306}" ma:internalName="TaxCatchAll" ma:showField="CatchAllData" ma:web="bdf632c6-eb86-456c-bd1a-bf344c860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348947-c86d-44a4-9605-13e98bcbfd84">
      <Terms xmlns="http://schemas.microsoft.com/office/infopath/2007/PartnerControls"/>
    </lcf76f155ced4ddcb4097134ff3c332f>
    <TaxCatchAll xmlns="bdf632c6-eb86-456c-bd1a-bf344c860035" xsi:nil="true"/>
  </documentManagement>
</p:properties>
</file>

<file path=customXml/itemProps1.xml><?xml version="1.0" encoding="utf-8"?>
<ds:datastoreItem xmlns:ds="http://schemas.openxmlformats.org/officeDocument/2006/customXml" ds:itemID="{AEC18F20-2D1D-4E6E-82BC-DFF7247D6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F2242-2FBF-474C-BE13-6D3A48177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348947-c86d-44a4-9605-13e98bcbfd84"/>
    <ds:schemaRef ds:uri="bdf632c6-eb86-456c-bd1a-bf344c860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E26780-9B20-4281-93A5-BEDE96665A0F}">
  <ds:schemaRefs>
    <ds:schemaRef ds:uri="http://schemas.microsoft.com/office/infopath/2007/PartnerControls"/>
    <ds:schemaRef ds:uri="518cb197-08e9-43ef-8899-88dc0379832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c3348947-c86d-44a4-9605-13e98bcbfd84"/>
    <ds:schemaRef ds:uri="bdf632c6-eb86-456c-bd1a-bf344c8600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</TotalTime>
  <Words>205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Gotham Bold</vt:lpstr>
      <vt:lpstr>Gotham Book</vt:lpstr>
      <vt:lpstr>Gotham Medium</vt:lpstr>
      <vt:lpstr>Montserrat</vt:lpstr>
      <vt:lpstr>Montserrat ExtraBold</vt:lpstr>
      <vt:lpstr>Kantoorthema</vt:lpstr>
      <vt:lpstr>PowerPoint Presentation</vt:lpstr>
      <vt:lpstr>Extreme Armoede</vt:lpstr>
      <vt:lpstr>Kinderen hebben rechten</vt:lpstr>
      <vt:lpstr>Kindontwikkeling</vt:lpstr>
      <vt:lpstr>De sponsor</vt:lpstr>
      <vt:lpstr>De kerk</vt:lpstr>
      <vt:lpstr>Aanvullende fondsen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Pitts</dc:creator>
  <cp:lastModifiedBy>Jisca Moehn</cp:lastModifiedBy>
  <cp:revision>5</cp:revision>
  <dcterms:created xsi:type="dcterms:W3CDTF">2022-08-19T11:44:18Z</dcterms:created>
  <dcterms:modified xsi:type="dcterms:W3CDTF">2023-05-12T08:56:40Z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0x010100FB220E8FB008CE47B903AF7E044533DC</vt:lpwstr>
  </property>
  <property fmtid="{D5CDD505-2E9C-101B-9397-08002B2CF9AE}" pid="3" name="MediaServiceImageTags">
    <vt:lpwstr/>
  </property>
</Properties>
</file>